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  <p:sldMasterId id="2147483723" r:id="rId2"/>
    <p:sldMasterId id="2147483736" r:id="rId3"/>
    <p:sldMasterId id="2147483751" r:id="rId4"/>
    <p:sldMasterId id="2147483766" r:id="rId5"/>
    <p:sldMasterId id="2147483780" r:id="rId6"/>
    <p:sldMasterId id="2147483794" r:id="rId7"/>
  </p:sldMasterIdLst>
  <p:notesMasterIdLst>
    <p:notesMasterId r:id="rId19"/>
  </p:notesMasterIdLst>
  <p:handoutMasterIdLst>
    <p:handoutMasterId r:id="rId20"/>
  </p:handoutMasterIdLst>
  <p:sldIdLst>
    <p:sldId id="256" r:id="rId8"/>
    <p:sldId id="268" r:id="rId9"/>
    <p:sldId id="271" r:id="rId10"/>
    <p:sldId id="270" r:id="rId11"/>
    <p:sldId id="272" r:id="rId12"/>
    <p:sldId id="273" r:id="rId13"/>
    <p:sldId id="274" r:id="rId14"/>
    <p:sldId id="276" r:id="rId15"/>
    <p:sldId id="275" r:id="rId16"/>
    <p:sldId id="277" r:id="rId17"/>
    <p:sldId id="269" r:id="rId18"/>
  </p:sldIdLst>
  <p:sldSz cx="10691813" cy="7559675"/>
  <p:notesSz cx="7102475" cy="10233025"/>
  <p:defaultTextStyle>
    <a:defPPr>
      <a:defRPr lang="fr-FR"/>
    </a:defPPr>
    <a:lvl1pPr marL="0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96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8" userDrawn="1">
          <p15:clr>
            <a:srgbClr val="A4A3A4"/>
          </p15:clr>
        </p15:guide>
        <p15:guide id="2" pos="3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el VERHAGEN" initials="RV" lastIdx="1" clrIdx="0">
    <p:extLst>
      <p:ext uri="{19B8F6BF-5375-455C-9EA6-DF929625EA0E}">
        <p15:presenceInfo xmlns:p15="http://schemas.microsoft.com/office/powerpoint/2012/main" userId="S-1-5-21-536342771-3178552335-753566164-1034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C6C6C"/>
    <a:srgbClr val="818181"/>
    <a:srgbClr val="969696"/>
    <a:srgbClr val="00A0E3"/>
    <a:srgbClr val="0081B4"/>
    <a:srgbClr val="A0A0A0"/>
    <a:srgbClr val="7F7F7F"/>
    <a:srgbClr val="8B8B8B"/>
    <a:srgbClr val="7030A0"/>
    <a:srgbClr val="CC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4" autoAdjust="0"/>
    <p:restoredTop sz="94718" autoAdjust="0"/>
  </p:normalViewPr>
  <p:slideViewPr>
    <p:cSldViewPr snapToGrid="0">
      <p:cViewPr varScale="1">
        <p:scale>
          <a:sx n="95" d="100"/>
          <a:sy n="95" d="100"/>
        </p:scale>
        <p:origin x="1494" y="90"/>
      </p:cViewPr>
      <p:guideLst>
        <p:guide orient="horz" pos="2358"/>
        <p:guide pos="3368"/>
      </p:guideLst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2076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457" cy="513122"/>
          </a:xfrm>
          <a:prstGeom prst="rect">
            <a:avLst/>
          </a:prstGeom>
        </p:spPr>
        <p:txBody>
          <a:bodyPr vert="horz" lIns="94631" tIns="47316" rIns="94631" bIns="47316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2362" y="1"/>
            <a:ext cx="3078456" cy="513122"/>
          </a:xfrm>
          <a:prstGeom prst="rect">
            <a:avLst/>
          </a:prstGeom>
        </p:spPr>
        <p:txBody>
          <a:bodyPr vert="horz" lIns="94631" tIns="47316" rIns="94631" bIns="47316" rtlCol="0"/>
          <a:lstStyle>
            <a:lvl1pPr algn="r">
              <a:defRPr sz="1200"/>
            </a:lvl1pPr>
          </a:lstStyle>
          <a:p>
            <a:fld id="{5E525DD8-02ED-4A3B-A610-C4F9B6ECB64A}" type="datetimeFigureOut">
              <a:rPr lang="fr-FR" smtClean="0"/>
              <a:pPr/>
              <a:t>21/08/2018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19904"/>
            <a:ext cx="3078457" cy="513122"/>
          </a:xfrm>
          <a:prstGeom prst="rect">
            <a:avLst/>
          </a:prstGeom>
        </p:spPr>
        <p:txBody>
          <a:bodyPr vert="horz" lIns="94631" tIns="47316" rIns="94631" bIns="47316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2362" y="9719904"/>
            <a:ext cx="3078456" cy="513122"/>
          </a:xfrm>
          <a:prstGeom prst="rect">
            <a:avLst/>
          </a:prstGeom>
        </p:spPr>
        <p:txBody>
          <a:bodyPr vert="horz" lIns="94631" tIns="47316" rIns="94631" bIns="47316" rtlCol="0" anchor="b"/>
          <a:lstStyle>
            <a:lvl1pPr algn="r">
              <a:defRPr sz="1200"/>
            </a:lvl1pPr>
          </a:lstStyle>
          <a:p>
            <a:fld id="{FB7F17F8-12D8-4C3C-99B7-1DD89A70DFA1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3980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7739" cy="513429"/>
          </a:xfrm>
          <a:prstGeom prst="rect">
            <a:avLst/>
          </a:prstGeom>
        </p:spPr>
        <p:txBody>
          <a:bodyPr vert="horz" lIns="94631" tIns="47316" rIns="94631" bIns="47316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092" y="0"/>
            <a:ext cx="3077739" cy="513429"/>
          </a:xfrm>
          <a:prstGeom prst="rect">
            <a:avLst/>
          </a:prstGeom>
        </p:spPr>
        <p:txBody>
          <a:bodyPr vert="horz" lIns="94631" tIns="47316" rIns="94631" bIns="47316" rtlCol="0"/>
          <a:lstStyle>
            <a:lvl1pPr algn="r">
              <a:defRPr sz="1200"/>
            </a:lvl1pPr>
          </a:lstStyle>
          <a:p>
            <a:fld id="{C7D3DECB-86E5-428B-AD1B-B2E1F0D436C8}" type="datetimeFigureOut">
              <a:rPr lang="fr-FR" smtClean="0"/>
              <a:pPr/>
              <a:t>21/08/2018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09663" y="1279525"/>
            <a:ext cx="4883150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631" tIns="47316" rIns="94631" bIns="47316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10248" y="4924644"/>
            <a:ext cx="5681980" cy="4029253"/>
          </a:xfrm>
          <a:prstGeom prst="rect">
            <a:avLst/>
          </a:prstGeom>
        </p:spPr>
        <p:txBody>
          <a:bodyPr vert="horz" lIns="94631" tIns="47316" rIns="94631" bIns="47316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19598"/>
            <a:ext cx="3077739" cy="513428"/>
          </a:xfrm>
          <a:prstGeom prst="rect">
            <a:avLst/>
          </a:prstGeom>
        </p:spPr>
        <p:txBody>
          <a:bodyPr vert="horz" lIns="94631" tIns="47316" rIns="94631" bIns="47316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092" y="9719598"/>
            <a:ext cx="3077739" cy="513428"/>
          </a:xfrm>
          <a:prstGeom prst="rect">
            <a:avLst/>
          </a:prstGeom>
        </p:spPr>
        <p:txBody>
          <a:bodyPr vert="horz" lIns="94631" tIns="47316" rIns="94631" bIns="47316" rtlCol="0" anchor="b"/>
          <a:lstStyle>
            <a:lvl1pPr algn="r">
              <a:defRPr sz="1200"/>
            </a:lvl1pPr>
          </a:lstStyle>
          <a:p>
            <a:fld id="{9FD9FE02-76C7-4153-AD21-862EFDEBB0D5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2049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1pPr>
    <a:lvl2pPr marL="497754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2pPr>
    <a:lvl3pPr marL="995507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3pPr>
    <a:lvl4pPr marL="1493261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4pPr>
    <a:lvl5pPr marL="199101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5pPr>
    <a:lvl6pPr marL="2488768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6pPr>
    <a:lvl7pPr marL="2986522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7pPr>
    <a:lvl8pPr marL="3484275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8pPr>
    <a:lvl9pPr marL="3982029" algn="l" defTabSz="995507" rtl="0" eaLnBrk="1" latinLnBrk="0" hangingPunct="1">
      <a:defRPr sz="130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09663" y="1279525"/>
            <a:ext cx="4883150" cy="3452813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D9FE02-76C7-4153-AD21-862EFDEBB0D5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4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re - Auto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3305" y="10"/>
            <a:ext cx="10695118" cy="467179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4" name="Groupe 3"/>
          <p:cNvGrpSpPr/>
          <p:nvPr userDrawn="1"/>
        </p:nvGrpSpPr>
        <p:grpSpPr>
          <a:xfrm>
            <a:off x="-6089" y="3702002"/>
            <a:ext cx="10709156" cy="1237363"/>
            <a:chOff x="-2826" y="3200105"/>
            <a:chExt cx="9156006" cy="1122513"/>
          </a:xfrm>
        </p:grpSpPr>
        <p:sp>
          <p:nvSpPr>
            <p:cNvPr id="3" name="Forme libre 2"/>
            <p:cNvSpPr/>
            <p:nvPr userDrawn="1"/>
          </p:nvSpPr>
          <p:spPr>
            <a:xfrm>
              <a:off x="-1" y="3454112"/>
              <a:ext cx="9152671" cy="868506"/>
            </a:xfrm>
            <a:custGeom>
              <a:avLst/>
              <a:gdLst>
                <a:gd name="connsiteX0" fmla="*/ 18473 w 9180945"/>
                <a:gd name="connsiteY0" fmla="*/ 0 h 849745"/>
                <a:gd name="connsiteX1" fmla="*/ 4535054 w 9180945"/>
                <a:gd name="connsiteY1" fmla="*/ 535709 h 849745"/>
                <a:gd name="connsiteX2" fmla="*/ 7010400 w 9180945"/>
                <a:gd name="connsiteY2" fmla="*/ 406400 h 849745"/>
                <a:gd name="connsiteX3" fmla="*/ 9180945 w 9180945"/>
                <a:gd name="connsiteY3" fmla="*/ 83127 h 849745"/>
                <a:gd name="connsiteX4" fmla="*/ 9180945 w 9180945"/>
                <a:gd name="connsiteY4" fmla="*/ 849745 h 849745"/>
                <a:gd name="connsiteX5" fmla="*/ 0 w 9180945"/>
                <a:gd name="connsiteY5" fmla="*/ 849745 h 849745"/>
                <a:gd name="connsiteX6" fmla="*/ 18473 w 9180945"/>
                <a:gd name="connsiteY6" fmla="*/ 0 h 849745"/>
                <a:gd name="connsiteX0" fmla="*/ 0 w 9190256"/>
                <a:gd name="connsiteY0" fmla="*/ 0 h 858981"/>
                <a:gd name="connsiteX1" fmla="*/ 4544365 w 9190256"/>
                <a:gd name="connsiteY1" fmla="*/ 544945 h 858981"/>
                <a:gd name="connsiteX2" fmla="*/ 7019711 w 9190256"/>
                <a:gd name="connsiteY2" fmla="*/ 415636 h 858981"/>
                <a:gd name="connsiteX3" fmla="*/ 9190256 w 9190256"/>
                <a:gd name="connsiteY3" fmla="*/ 92363 h 858981"/>
                <a:gd name="connsiteX4" fmla="*/ 9190256 w 9190256"/>
                <a:gd name="connsiteY4" fmla="*/ 858981 h 858981"/>
                <a:gd name="connsiteX5" fmla="*/ 9311 w 9190256"/>
                <a:gd name="connsiteY5" fmla="*/ 858981 h 858981"/>
                <a:gd name="connsiteX6" fmla="*/ 0 w 9190256"/>
                <a:gd name="connsiteY6" fmla="*/ 0 h 858981"/>
                <a:gd name="connsiteX0" fmla="*/ 0 w 9190256"/>
                <a:gd name="connsiteY0" fmla="*/ 0 h 868506"/>
                <a:gd name="connsiteX1" fmla="*/ 4544365 w 9190256"/>
                <a:gd name="connsiteY1" fmla="*/ 554470 h 868506"/>
                <a:gd name="connsiteX2" fmla="*/ 7019711 w 9190256"/>
                <a:gd name="connsiteY2" fmla="*/ 425161 h 868506"/>
                <a:gd name="connsiteX3" fmla="*/ 9190256 w 9190256"/>
                <a:gd name="connsiteY3" fmla="*/ 101888 h 868506"/>
                <a:gd name="connsiteX4" fmla="*/ 9190256 w 9190256"/>
                <a:gd name="connsiteY4" fmla="*/ 868506 h 868506"/>
                <a:gd name="connsiteX5" fmla="*/ 9311 w 9190256"/>
                <a:gd name="connsiteY5" fmla="*/ 868506 h 868506"/>
                <a:gd name="connsiteX6" fmla="*/ 0 w 919025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988 w 9192244"/>
                <a:gd name="connsiteY0" fmla="*/ 0 h 868506"/>
                <a:gd name="connsiteX1" fmla="*/ 4546353 w 9192244"/>
                <a:gd name="connsiteY1" fmla="*/ 554470 h 868506"/>
                <a:gd name="connsiteX2" fmla="*/ 7021699 w 9192244"/>
                <a:gd name="connsiteY2" fmla="*/ 425161 h 868506"/>
                <a:gd name="connsiteX3" fmla="*/ 9192244 w 9192244"/>
                <a:gd name="connsiteY3" fmla="*/ 101888 h 868506"/>
                <a:gd name="connsiteX4" fmla="*/ 9192244 w 9192244"/>
                <a:gd name="connsiteY4" fmla="*/ 868506 h 868506"/>
                <a:gd name="connsiteX5" fmla="*/ 1735 w 9192244"/>
                <a:gd name="connsiteY5" fmla="*/ 858981 h 868506"/>
                <a:gd name="connsiteX6" fmla="*/ 1988 w 9192244"/>
                <a:gd name="connsiteY6" fmla="*/ 0 h 86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92244" h="868506">
                  <a:moveTo>
                    <a:pt x="1988" y="0"/>
                  </a:moveTo>
                  <a:cubicBezTo>
                    <a:pt x="1516776" y="181648"/>
                    <a:pt x="3376401" y="483610"/>
                    <a:pt x="4546353" y="554470"/>
                  </a:cubicBezTo>
                  <a:lnTo>
                    <a:pt x="7021699" y="425161"/>
                  </a:lnTo>
                  <a:lnTo>
                    <a:pt x="9192244" y="101888"/>
                  </a:lnTo>
                  <a:lnTo>
                    <a:pt x="9192244" y="868506"/>
                  </a:lnTo>
                  <a:lnTo>
                    <a:pt x="1735" y="858981"/>
                  </a:lnTo>
                  <a:cubicBezTo>
                    <a:pt x="-1369" y="574242"/>
                    <a:pt x="310" y="289502"/>
                    <a:pt x="19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13" name="Groupe 12"/>
            <p:cNvGrpSpPr/>
            <p:nvPr userDrawn="1"/>
          </p:nvGrpSpPr>
          <p:grpSpPr>
            <a:xfrm>
              <a:off x="-2826" y="3200105"/>
              <a:ext cx="9156006" cy="927395"/>
              <a:chOff x="-2826" y="3200105"/>
              <a:chExt cx="9156006" cy="1464513"/>
            </a:xfrm>
          </p:grpSpPr>
          <p:sp>
            <p:nvSpPr>
              <p:cNvPr id="5" name="Forme libre 4"/>
              <p:cNvSpPr/>
              <p:nvPr userDrawn="1"/>
            </p:nvSpPr>
            <p:spPr>
              <a:xfrm flipH="1">
                <a:off x="-2826" y="3200105"/>
                <a:ext cx="9155496" cy="1367784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2447 w 9380855"/>
                  <a:gd name="connsiteY0" fmla="*/ 185737 h 1203892"/>
                  <a:gd name="connsiteX1" fmla="*/ 4757609 w 9380855"/>
                  <a:gd name="connsiteY1" fmla="*/ 942974 h 1203892"/>
                  <a:gd name="connsiteX2" fmla="*/ 9380358 w 9380855"/>
                  <a:gd name="connsiteY2" fmla="*/ 0 h 1203892"/>
                  <a:gd name="connsiteX3" fmla="*/ 9380855 w 9380855"/>
                  <a:gd name="connsiteY3" fmla="*/ 459580 h 1203892"/>
                  <a:gd name="connsiteX4" fmla="*/ 4682048 w 9380855"/>
                  <a:gd name="connsiteY4" fmla="*/ 1203324 h 1203892"/>
                  <a:gd name="connsiteX5" fmla="*/ 408 w 9380855"/>
                  <a:gd name="connsiteY5" fmla="*/ 561180 h 1203892"/>
                  <a:gd name="connsiteX6" fmla="*/ 2447 w 9380855"/>
                  <a:gd name="connsiteY6" fmla="*/ 185737 h 1203892"/>
                  <a:gd name="connsiteX0" fmla="*/ 303 w 9381154"/>
                  <a:gd name="connsiteY0" fmla="*/ 471487 h 1203892"/>
                  <a:gd name="connsiteX1" fmla="*/ 4757908 w 9381154"/>
                  <a:gd name="connsiteY1" fmla="*/ 942974 h 1203892"/>
                  <a:gd name="connsiteX2" fmla="*/ 9380657 w 9381154"/>
                  <a:gd name="connsiteY2" fmla="*/ 0 h 1203892"/>
                  <a:gd name="connsiteX3" fmla="*/ 9381154 w 9381154"/>
                  <a:gd name="connsiteY3" fmla="*/ 459580 h 1203892"/>
                  <a:gd name="connsiteX4" fmla="*/ 4682347 w 9381154"/>
                  <a:gd name="connsiteY4" fmla="*/ 1203324 h 1203892"/>
                  <a:gd name="connsiteX5" fmla="*/ 707 w 9381154"/>
                  <a:gd name="connsiteY5" fmla="*/ 561180 h 1203892"/>
                  <a:gd name="connsiteX6" fmla="*/ 303 w 9381154"/>
                  <a:gd name="connsiteY6" fmla="*/ 471487 h 1203892"/>
                  <a:gd name="connsiteX0" fmla="*/ 304 w 9381155"/>
                  <a:gd name="connsiteY0" fmla="*/ 471487 h 1378972"/>
                  <a:gd name="connsiteX1" fmla="*/ 4757909 w 9381155"/>
                  <a:gd name="connsiteY1" fmla="*/ 9429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8013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0 w 9385737"/>
                  <a:gd name="connsiteY0" fmla="*/ 9525 h 1378972"/>
                  <a:gd name="connsiteX1" fmla="*/ 4754676 w 9385737"/>
                  <a:gd name="connsiteY1" fmla="*/ 1095374 h 1378972"/>
                  <a:gd name="connsiteX2" fmla="*/ 9385240 w 9385737"/>
                  <a:gd name="connsiteY2" fmla="*/ 0 h 1378972"/>
                  <a:gd name="connsiteX3" fmla="*/ 9385737 w 9385737"/>
                  <a:gd name="connsiteY3" fmla="*/ 459580 h 1378972"/>
                  <a:gd name="connsiteX4" fmla="*/ 4694746 w 9385737"/>
                  <a:gd name="connsiteY4" fmla="*/ 1378584 h 1378972"/>
                  <a:gd name="connsiteX5" fmla="*/ 5290 w 9385737"/>
                  <a:gd name="connsiteY5" fmla="*/ 561180 h 1378972"/>
                  <a:gd name="connsiteX6" fmla="*/ 0 w 9385737"/>
                  <a:gd name="connsiteY6" fmla="*/ 9525 h 1378972"/>
                  <a:gd name="connsiteX0" fmla="*/ 4766 w 9390503"/>
                  <a:gd name="connsiteY0" fmla="*/ 9525 h 1381065"/>
                  <a:gd name="connsiteX1" fmla="*/ 4759442 w 9390503"/>
                  <a:gd name="connsiteY1" fmla="*/ 1095374 h 1381065"/>
                  <a:gd name="connsiteX2" fmla="*/ 9390006 w 9390503"/>
                  <a:gd name="connsiteY2" fmla="*/ 0 h 1381065"/>
                  <a:gd name="connsiteX3" fmla="*/ 9390503 w 9390503"/>
                  <a:gd name="connsiteY3" fmla="*/ 459580 h 1381065"/>
                  <a:gd name="connsiteX4" fmla="*/ 4699512 w 9390503"/>
                  <a:gd name="connsiteY4" fmla="*/ 1378584 h 1381065"/>
                  <a:gd name="connsiteX5" fmla="*/ 287 w 9390503"/>
                  <a:gd name="connsiteY5" fmla="*/ 161130 h 1381065"/>
                  <a:gd name="connsiteX6" fmla="*/ 4766 w 9390503"/>
                  <a:gd name="connsiteY6" fmla="*/ 9525 h 1381065"/>
                  <a:gd name="connsiteX0" fmla="*/ 4766 w 9390503"/>
                  <a:gd name="connsiteY0" fmla="*/ 9525 h 1368408"/>
                  <a:gd name="connsiteX1" fmla="*/ 4759442 w 9390503"/>
                  <a:gd name="connsiteY1" fmla="*/ 10953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121168 w 9390503"/>
                  <a:gd name="connsiteY1" fmla="*/ 11334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290506 w 9390503"/>
                  <a:gd name="connsiteY1" fmla="*/ 11207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9525 h 1367784"/>
                  <a:gd name="connsiteX0" fmla="*/ 4766 w 9390503"/>
                  <a:gd name="connsiteY0" fmla="*/ 44767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  <a:gd name="connsiteX0" fmla="*/ 4766 w 9390503"/>
                  <a:gd name="connsiteY0" fmla="*/ 447675 h 1367784"/>
                  <a:gd name="connsiteX1" fmla="*/ 4056039 w 9390503"/>
                  <a:gd name="connsiteY1" fmla="*/ 10318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90503" h="1367784">
                    <a:moveTo>
                      <a:pt x="4766" y="447675"/>
                    </a:moveTo>
                    <a:cubicBezTo>
                      <a:pt x="761891" y="675216"/>
                      <a:pt x="2491832" y="1106486"/>
                      <a:pt x="4056039" y="1031874"/>
                    </a:cubicBezTo>
                    <a:cubicBezTo>
                      <a:pt x="5620246" y="957262"/>
                      <a:pt x="8558943" y="323850"/>
                      <a:pt x="9390006" y="0"/>
                    </a:cubicBezTo>
                    <a:cubicBezTo>
                      <a:pt x="9388062" y="283369"/>
                      <a:pt x="9389119" y="180973"/>
                      <a:pt x="9390503" y="459580"/>
                    </a:cubicBezTo>
                    <a:cubicBezTo>
                      <a:pt x="8626685" y="716755"/>
                      <a:pt x="5678379" y="1331488"/>
                      <a:pt x="4113343" y="1365884"/>
                    </a:cubicBezTo>
                    <a:cubicBezTo>
                      <a:pt x="2548307" y="1400280"/>
                      <a:pt x="829812" y="960172"/>
                      <a:pt x="287" y="665955"/>
                    </a:cubicBezTo>
                    <a:cubicBezTo>
                      <a:pt x="-1497" y="609863"/>
                      <a:pt x="5640" y="472069"/>
                      <a:pt x="4766" y="447675"/>
                    </a:cubicBezTo>
                    <a:close/>
                  </a:path>
                </a:pathLst>
              </a:custGeom>
              <a:solidFill>
                <a:srgbClr val="59C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8" name="Forme libre 7"/>
              <p:cNvSpPr/>
              <p:nvPr userDrawn="1"/>
            </p:nvSpPr>
            <p:spPr>
              <a:xfrm flipH="1">
                <a:off x="-1" y="3549651"/>
                <a:ext cx="9153181" cy="1114967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0 w 9384921"/>
                  <a:gd name="connsiteY0" fmla="*/ 0 h 1400093"/>
                  <a:gd name="connsiteX1" fmla="*/ 4761675 w 9384921"/>
                  <a:gd name="connsiteY1" fmla="*/ 1138237 h 1400093"/>
                  <a:gd name="connsiteX2" fmla="*/ 9384424 w 9384921"/>
                  <a:gd name="connsiteY2" fmla="*/ 195263 h 1400093"/>
                  <a:gd name="connsiteX3" fmla="*/ 9384921 w 9384921"/>
                  <a:gd name="connsiteY3" fmla="*/ 654843 h 1400093"/>
                  <a:gd name="connsiteX4" fmla="*/ 4686114 w 9384921"/>
                  <a:gd name="connsiteY4" fmla="*/ 1398587 h 1400093"/>
                  <a:gd name="connsiteX5" fmla="*/ 6917 w 9384921"/>
                  <a:gd name="connsiteY5" fmla="*/ 456405 h 1400093"/>
                  <a:gd name="connsiteX6" fmla="*/ 0 w 9384921"/>
                  <a:gd name="connsiteY6" fmla="*/ 0 h 1400093"/>
                  <a:gd name="connsiteX0" fmla="*/ 0 w 9384921"/>
                  <a:gd name="connsiteY0" fmla="*/ 0 h 1407112"/>
                  <a:gd name="connsiteX1" fmla="*/ 4761675 w 9384921"/>
                  <a:gd name="connsiteY1" fmla="*/ 1138237 h 1407112"/>
                  <a:gd name="connsiteX2" fmla="*/ 9384424 w 9384921"/>
                  <a:gd name="connsiteY2" fmla="*/ 195263 h 1407112"/>
                  <a:gd name="connsiteX3" fmla="*/ 9384921 w 9384921"/>
                  <a:gd name="connsiteY3" fmla="*/ 654843 h 1407112"/>
                  <a:gd name="connsiteX4" fmla="*/ 4686114 w 9384921"/>
                  <a:gd name="connsiteY4" fmla="*/ 1398587 h 1407112"/>
                  <a:gd name="connsiteX5" fmla="*/ 6917 w 9384921"/>
                  <a:gd name="connsiteY5" fmla="*/ 145255 h 1407112"/>
                  <a:gd name="connsiteX6" fmla="*/ 0 w 9384921"/>
                  <a:gd name="connsiteY6" fmla="*/ 0 h 1407112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188532 w 9384921"/>
                  <a:gd name="connsiteY1" fmla="*/ 11509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86348"/>
                  <a:gd name="connsiteX1" fmla="*/ 4188532 w 9384921"/>
                  <a:gd name="connsiteY1" fmla="*/ 1150937 h 1386348"/>
                  <a:gd name="connsiteX2" fmla="*/ 9384424 w 9384921"/>
                  <a:gd name="connsiteY2" fmla="*/ 195263 h 1386348"/>
                  <a:gd name="connsiteX3" fmla="*/ 9384921 w 9384921"/>
                  <a:gd name="connsiteY3" fmla="*/ 654843 h 1386348"/>
                  <a:gd name="connsiteX4" fmla="*/ 4334413 w 9384921"/>
                  <a:gd name="connsiteY4" fmla="*/ 1385887 h 1386348"/>
                  <a:gd name="connsiteX5" fmla="*/ 6917 w 9384921"/>
                  <a:gd name="connsiteY5" fmla="*/ 549115 h 1386348"/>
                  <a:gd name="connsiteX6" fmla="*/ 0 w 9384921"/>
                  <a:gd name="connsiteY6" fmla="*/ 0 h 1386348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334413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490725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14967"/>
                  <a:gd name="connsiteX1" fmla="*/ 4188532 w 9384921"/>
                  <a:gd name="connsiteY1" fmla="*/ 9556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3207 w 9388128"/>
                  <a:gd name="connsiteY0" fmla="*/ 216217 h 1114967"/>
                  <a:gd name="connsiteX1" fmla="*/ 4126609 w 9388128"/>
                  <a:gd name="connsiteY1" fmla="*/ 892174 h 1114967"/>
                  <a:gd name="connsiteX2" fmla="*/ 9387631 w 9388128"/>
                  <a:gd name="connsiteY2" fmla="*/ 0 h 1114967"/>
                  <a:gd name="connsiteX3" fmla="*/ 9388128 w 9388128"/>
                  <a:gd name="connsiteY3" fmla="*/ 459580 h 1114967"/>
                  <a:gd name="connsiteX4" fmla="*/ 4337620 w 9388128"/>
                  <a:gd name="connsiteY4" fmla="*/ 1114424 h 1114967"/>
                  <a:gd name="connsiteX5" fmla="*/ 358 w 9388128"/>
                  <a:gd name="connsiteY5" fmla="*/ 353852 h 1114967"/>
                  <a:gd name="connsiteX6" fmla="*/ 3207 w 9388128"/>
                  <a:gd name="connsiteY6" fmla="*/ 216217 h 1114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128" h="1114967">
                    <a:moveTo>
                      <a:pt x="3207" y="216217"/>
                    </a:moveTo>
                    <a:cubicBezTo>
                      <a:pt x="760332" y="443758"/>
                      <a:pt x="2536486" y="890110"/>
                      <a:pt x="4126609" y="892174"/>
                    </a:cubicBezTo>
                    <a:cubicBezTo>
                      <a:pt x="5716732" y="894238"/>
                      <a:pt x="8556568" y="323850"/>
                      <a:pt x="9387631" y="0"/>
                    </a:cubicBezTo>
                    <a:cubicBezTo>
                      <a:pt x="9385687" y="283369"/>
                      <a:pt x="9386744" y="180973"/>
                      <a:pt x="9388128" y="459580"/>
                    </a:cubicBezTo>
                    <a:cubicBezTo>
                      <a:pt x="8624310" y="716755"/>
                      <a:pt x="5900621" y="1132045"/>
                      <a:pt x="4337620" y="1114424"/>
                    </a:cubicBezTo>
                    <a:cubicBezTo>
                      <a:pt x="2774619" y="1096803"/>
                      <a:pt x="829883" y="648069"/>
                      <a:pt x="358" y="353852"/>
                    </a:cubicBezTo>
                    <a:cubicBezTo>
                      <a:pt x="-1426" y="297760"/>
                      <a:pt x="4081" y="240611"/>
                      <a:pt x="3207" y="216217"/>
                    </a:cubicBezTo>
                    <a:close/>
                  </a:path>
                </a:pathLst>
              </a:custGeom>
              <a:solidFill>
                <a:srgbClr val="00A0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</p:grpSp>
      </p:grpSp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>
          <a:xfrm>
            <a:off x="2763853" y="5888016"/>
            <a:ext cx="5177631" cy="52388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0" name="Espace réservé du texte 18"/>
          <p:cNvSpPr>
            <a:spLocks noGrp="1"/>
          </p:cNvSpPr>
          <p:nvPr>
            <p:ph type="body" sz="quarter" idx="11" hasCustomPrompt="1"/>
          </p:nvPr>
        </p:nvSpPr>
        <p:spPr>
          <a:xfrm>
            <a:off x="7723610" y="7189103"/>
            <a:ext cx="2851150" cy="302078"/>
          </a:xfrm>
          <a:prstGeom prst="rect">
            <a:avLst/>
          </a:prstGeom>
        </p:spPr>
        <p:txBody>
          <a:bodyPr/>
          <a:lstStyle>
            <a:lvl1pPr marL="0" indent="0" algn="r" defTabSz="914395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fr-FR" sz="12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Référence - Date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5439" y="6349420"/>
            <a:ext cx="5177631" cy="551226"/>
          </a:xfrm>
          <a:prstGeom prst="rect">
            <a:avLst/>
          </a:prstGeom>
        </p:spPr>
        <p:txBody>
          <a:bodyPr/>
          <a:lstStyle>
            <a:lvl1pPr marL="0" indent="0" algn="ctr" defTabSz="9143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r-FR" sz="2000" b="1" i="1" kern="1200" dirty="0">
                <a:solidFill>
                  <a:srgbClr val="7F7F7F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4105760" y="3199976"/>
            <a:ext cx="2492806" cy="2519495"/>
            <a:chOff x="3813525" y="2875250"/>
            <a:chExt cx="2309593" cy="2285640"/>
          </a:xfrm>
        </p:grpSpPr>
        <p:sp>
          <p:nvSpPr>
            <p:cNvPr id="25" name="Ellipse 24"/>
            <p:cNvSpPr/>
            <p:nvPr userDrawn="1"/>
          </p:nvSpPr>
          <p:spPr>
            <a:xfrm>
              <a:off x="3827018" y="2875250"/>
              <a:ext cx="2285303" cy="2285303"/>
            </a:xfrm>
            <a:prstGeom prst="ellipse">
              <a:avLst/>
            </a:prstGeom>
            <a:solidFill>
              <a:srgbClr val="59C6F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26" name="Ellipse 21"/>
            <p:cNvSpPr/>
            <p:nvPr userDrawn="1"/>
          </p:nvSpPr>
          <p:spPr>
            <a:xfrm>
              <a:off x="3813525" y="4038861"/>
              <a:ext cx="2309593" cy="1122029"/>
            </a:xfrm>
            <a:custGeom>
              <a:avLst/>
              <a:gdLst>
                <a:gd name="connsiteX0" fmla="*/ 0 w 2285303"/>
                <a:gd name="connsiteY0" fmla="*/ 1142652 h 2285303"/>
                <a:gd name="connsiteX1" fmla="*/ 1142652 w 2285303"/>
                <a:gd name="connsiteY1" fmla="*/ 0 h 2285303"/>
                <a:gd name="connsiteX2" fmla="*/ 2285304 w 2285303"/>
                <a:gd name="connsiteY2" fmla="*/ 1142652 h 2285303"/>
                <a:gd name="connsiteX3" fmla="*/ 1142652 w 2285303"/>
                <a:gd name="connsiteY3" fmla="*/ 2285304 h 2285303"/>
                <a:gd name="connsiteX4" fmla="*/ 0 w 2285303"/>
                <a:gd name="connsiteY4" fmla="*/ 1142652 h 2285303"/>
                <a:gd name="connsiteX0" fmla="*/ 907 w 2286211"/>
                <a:gd name="connsiteY0" fmla="*/ 1143088 h 2285740"/>
                <a:gd name="connsiteX1" fmla="*/ 954899 w 2286211"/>
                <a:gd name="connsiteY1" fmla="*/ 1249892 h 2285740"/>
                <a:gd name="connsiteX2" fmla="*/ 1143559 w 2286211"/>
                <a:gd name="connsiteY2" fmla="*/ 436 h 2285740"/>
                <a:gd name="connsiteX3" fmla="*/ 2286211 w 2286211"/>
                <a:gd name="connsiteY3" fmla="*/ 1143088 h 2285740"/>
                <a:gd name="connsiteX4" fmla="*/ 1143559 w 2286211"/>
                <a:gd name="connsiteY4" fmla="*/ 2285740 h 2285740"/>
                <a:gd name="connsiteX5" fmla="*/ 907 w 2286211"/>
                <a:gd name="connsiteY5" fmla="*/ 1143088 h 2285740"/>
                <a:gd name="connsiteX0" fmla="*/ 249 w 2285553"/>
                <a:gd name="connsiteY0" fmla="*/ 1143088 h 2285740"/>
                <a:gd name="connsiteX1" fmla="*/ 954241 w 2285553"/>
                <a:gd name="connsiteY1" fmla="*/ 1249892 h 2285740"/>
                <a:gd name="connsiteX2" fmla="*/ 1142901 w 2285553"/>
                <a:gd name="connsiteY2" fmla="*/ 436 h 2285740"/>
                <a:gd name="connsiteX3" fmla="*/ 2285553 w 2285553"/>
                <a:gd name="connsiteY3" fmla="*/ 1143088 h 2285740"/>
                <a:gd name="connsiteX4" fmla="*/ 1142901 w 2285553"/>
                <a:gd name="connsiteY4" fmla="*/ 2285740 h 2285740"/>
                <a:gd name="connsiteX5" fmla="*/ 249 w 2285553"/>
                <a:gd name="connsiteY5" fmla="*/ 1143088 h 2285740"/>
                <a:gd name="connsiteX0" fmla="*/ 249 w 2285553"/>
                <a:gd name="connsiteY0" fmla="*/ 1173568 h 2285780"/>
                <a:gd name="connsiteX1" fmla="*/ 954241 w 2285553"/>
                <a:gd name="connsiteY1" fmla="*/ 1249892 h 2285780"/>
                <a:gd name="connsiteX2" fmla="*/ 1142901 w 2285553"/>
                <a:gd name="connsiteY2" fmla="*/ 436 h 2285780"/>
                <a:gd name="connsiteX3" fmla="*/ 2285553 w 2285553"/>
                <a:gd name="connsiteY3" fmla="*/ 1143088 h 2285780"/>
                <a:gd name="connsiteX4" fmla="*/ 1142901 w 2285553"/>
                <a:gd name="connsiteY4" fmla="*/ 2285740 h 2285780"/>
                <a:gd name="connsiteX5" fmla="*/ 249 w 2285553"/>
                <a:gd name="connsiteY5" fmla="*/ 1173568 h 2285780"/>
                <a:gd name="connsiteX0" fmla="*/ 529 w 2285833"/>
                <a:gd name="connsiteY0" fmla="*/ 1173568 h 2285802"/>
                <a:gd name="connsiteX1" fmla="*/ 954521 w 2285833"/>
                <a:gd name="connsiteY1" fmla="*/ 1249892 h 2285802"/>
                <a:gd name="connsiteX2" fmla="*/ 1143181 w 2285833"/>
                <a:gd name="connsiteY2" fmla="*/ 436 h 2285802"/>
                <a:gd name="connsiteX3" fmla="*/ 2285833 w 2285833"/>
                <a:gd name="connsiteY3" fmla="*/ 1143088 h 2285802"/>
                <a:gd name="connsiteX4" fmla="*/ 1143181 w 2285833"/>
                <a:gd name="connsiteY4" fmla="*/ 2285740 h 2285802"/>
                <a:gd name="connsiteX5" fmla="*/ 529 w 2285833"/>
                <a:gd name="connsiteY5" fmla="*/ 1173568 h 2285802"/>
                <a:gd name="connsiteX0" fmla="*/ 0 w 2285304"/>
                <a:gd name="connsiteY0" fmla="*/ 1173568 h 2285802"/>
                <a:gd name="connsiteX1" fmla="*/ 953992 w 2285304"/>
                <a:gd name="connsiteY1" fmla="*/ 1249892 h 2285802"/>
                <a:gd name="connsiteX2" fmla="*/ 1142652 w 2285304"/>
                <a:gd name="connsiteY2" fmla="*/ 436 h 2285802"/>
                <a:gd name="connsiteX3" fmla="*/ 2285304 w 2285304"/>
                <a:gd name="connsiteY3" fmla="*/ 1143088 h 2285802"/>
                <a:gd name="connsiteX4" fmla="*/ 1142652 w 2285304"/>
                <a:gd name="connsiteY4" fmla="*/ 2285740 h 2285802"/>
                <a:gd name="connsiteX5" fmla="*/ 0 w 2285304"/>
                <a:gd name="connsiteY5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329 h 2285563"/>
                <a:gd name="connsiteX1" fmla="*/ 1142652 w 2285304"/>
                <a:gd name="connsiteY1" fmla="*/ 197 h 2285563"/>
                <a:gd name="connsiteX2" fmla="*/ 2285304 w 2285304"/>
                <a:gd name="connsiteY2" fmla="*/ 1142849 h 2285563"/>
                <a:gd name="connsiteX3" fmla="*/ 1142652 w 2285304"/>
                <a:gd name="connsiteY3" fmla="*/ 2285501 h 2285563"/>
                <a:gd name="connsiteX4" fmla="*/ 0 w 2285304"/>
                <a:gd name="connsiteY4" fmla="*/ 1173329 h 2285563"/>
                <a:gd name="connsiteX0" fmla="*/ 0 w 2292924"/>
                <a:gd name="connsiteY0" fmla="*/ 1173229 h 2285682"/>
                <a:gd name="connsiteX1" fmla="*/ 1142652 w 2292924"/>
                <a:gd name="connsiteY1" fmla="*/ 97 h 2285682"/>
                <a:gd name="connsiteX2" fmla="*/ 2292924 w 2292924"/>
                <a:gd name="connsiteY2" fmla="*/ 1249429 h 2285682"/>
                <a:gd name="connsiteX3" fmla="*/ 1142652 w 2292924"/>
                <a:gd name="connsiteY3" fmla="*/ 2285401 h 2285682"/>
                <a:gd name="connsiteX4" fmla="*/ 0 w 2292924"/>
                <a:gd name="connsiteY4" fmla="*/ 1173229 h 2285682"/>
                <a:gd name="connsiteX0" fmla="*/ 0 w 2292924"/>
                <a:gd name="connsiteY0" fmla="*/ 1173229 h 2285833"/>
                <a:gd name="connsiteX1" fmla="*/ 1142652 w 2292924"/>
                <a:gd name="connsiteY1" fmla="*/ 97 h 2285833"/>
                <a:gd name="connsiteX2" fmla="*/ 2292924 w 2292924"/>
                <a:gd name="connsiteY2" fmla="*/ 1249429 h 2285833"/>
                <a:gd name="connsiteX3" fmla="*/ 1142652 w 2292924"/>
                <a:gd name="connsiteY3" fmla="*/ 2285401 h 2285833"/>
                <a:gd name="connsiteX4" fmla="*/ 0 w 2292924"/>
                <a:gd name="connsiteY4" fmla="*/ 1173229 h 2285833"/>
                <a:gd name="connsiteX0" fmla="*/ 0 w 2292924"/>
                <a:gd name="connsiteY0" fmla="*/ 1173229 h 2285845"/>
                <a:gd name="connsiteX1" fmla="*/ 1142652 w 2292924"/>
                <a:gd name="connsiteY1" fmla="*/ 97 h 2285845"/>
                <a:gd name="connsiteX2" fmla="*/ 2292924 w 2292924"/>
                <a:gd name="connsiteY2" fmla="*/ 1249429 h 2285845"/>
                <a:gd name="connsiteX3" fmla="*/ 1142652 w 2292924"/>
                <a:gd name="connsiteY3" fmla="*/ 2285401 h 2285845"/>
                <a:gd name="connsiteX4" fmla="*/ 0 w 2292924"/>
                <a:gd name="connsiteY4" fmla="*/ 1173229 h 2285845"/>
                <a:gd name="connsiteX0" fmla="*/ 0 w 2292924"/>
                <a:gd name="connsiteY0" fmla="*/ 8648 h 1121264"/>
                <a:gd name="connsiteX1" fmla="*/ 1264572 w 2292924"/>
                <a:gd name="connsiteY1" fmla="*/ 1376 h 1121264"/>
                <a:gd name="connsiteX2" fmla="*/ 2292924 w 2292924"/>
                <a:gd name="connsiteY2" fmla="*/ 84848 h 1121264"/>
                <a:gd name="connsiteX3" fmla="*/ 1142652 w 2292924"/>
                <a:gd name="connsiteY3" fmla="*/ 1120820 h 1121264"/>
                <a:gd name="connsiteX4" fmla="*/ 0 w 2292924"/>
                <a:gd name="connsiteY4" fmla="*/ 8648 h 1121264"/>
                <a:gd name="connsiteX0" fmla="*/ 0 w 2292924"/>
                <a:gd name="connsiteY0" fmla="*/ 8648 h 1120835"/>
                <a:gd name="connsiteX1" fmla="*/ 1264572 w 2292924"/>
                <a:gd name="connsiteY1" fmla="*/ 1376 h 1120835"/>
                <a:gd name="connsiteX2" fmla="*/ 2292924 w 2292924"/>
                <a:gd name="connsiteY2" fmla="*/ 84848 h 1120835"/>
                <a:gd name="connsiteX3" fmla="*/ 1142652 w 2292924"/>
                <a:gd name="connsiteY3" fmla="*/ 1120820 h 1120835"/>
                <a:gd name="connsiteX4" fmla="*/ 0 w 2292924"/>
                <a:gd name="connsiteY4" fmla="*/ 8648 h 1120835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4875"/>
                <a:gd name="connsiteX1" fmla="*/ 1264572 w 2292924"/>
                <a:gd name="connsiteY1" fmla="*/ 5428 h 1124875"/>
                <a:gd name="connsiteX2" fmla="*/ 2292924 w 2292924"/>
                <a:gd name="connsiteY2" fmla="*/ 88900 h 1124875"/>
                <a:gd name="connsiteX3" fmla="*/ 1142652 w 2292924"/>
                <a:gd name="connsiteY3" fmla="*/ 1124872 h 1124875"/>
                <a:gd name="connsiteX4" fmla="*/ 0 w 2292924"/>
                <a:gd name="connsiteY4" fmla="*/ 0 h 1124875"/>
                <a:gd name="connsiteX0" fmla="*/ 0 w 2296099"/>
                <a:gd name="connsiteY0" fmla="*/ 0 h 1125224"/>
                <a:gd name="connsiteX1" fmla="*/ 1264572 w 2296099"/>
                <a:gd name="connsiteY1" fmla="*/ 5428 h 1125224"/>
                <a:gd name="connsiteX2" fmla="*/ 2296099 w 2296099"/>
                <a:gd name="connsiteY2" fmla="*/ 69850 h 1125224"/>
                <a:gd name="connsiteX3" fmla="*/ 1142652 w 2296099"/>
                <a:gd name="connsiteY3" fmla="*/ 1124872 h 1125224"/>
                <a:gd name="connsiteX4" fmla="*/ 0 w 2296099"/>
                <a:gd name="connsiteY4" fmla="*/ 0 h 1125224"/>
                <a:gd name="connsiteX0" fmla="*/ 0 w 2296099"/>
                <a:gd name="connsiteY0" fmla="*/ 0 h 1125227"/>
                <a:gd name="connsiteX1" fmla="*/ 1264572 w 2296099"/>
                <a:gd name="connsiteY1" fmla="*/ 5428 h 1125227"/>
                <a:gd name="connsiteX2" fmla="*/ 2296099 w 2296099"/>
                <a:gd name="connsiteY2" fmla="*/ 69850 h 1125227"/>
                <a:gd name="connsiteX3" fmla="*/ 1142652 w 2296099"/>
                <a:gd name="connsiteY3" fmla="*/ 1124872 h 1125227"/>
                <a:gd name="connsiteX4" fmla="*/ 0 w 2296099"/>
                <a:gd name="connsiteY4" fmla="*/ 0 h 1125227"/>
                <a:gd name="connsiteX0" fmla="*/ 0 w 2296099"/>
                <a:gd name="connsiteY0" fmla="*/ 0 h 1125235"/>
                <a:gd name="connsiteX1" fmla="*/ 1264572 w 2296099"/>
                <a:gd name="connsiteY1" fmla="*/ 5428 h 1125235"/>
                <a:gd name="connsiteX2" fmla="*/ 2296099 w 2296099"/>
                <a:gd name="connsiteY2" fmla="*/ 69850 h 1125235"/>
                <a:gd name="connsiteX3" fmla="*/ 1142652 w 2296099"/>
                <a:gd name="connsiteY3" fmla="*/ 1124872 h 1125235"/>
                <a:gd name="connsiteX4" fmla="*/ 0 w 2296099"/>
                <a:gd name="connsiteY4" fmla="*/ 0 h 1125235"/>
                <a:gd name="connsiteX0" fmla="*/ 0 w 2302449"/>
                <a:gd name="connsiteY0" fmla="*/ 0 h 1131651"/>
                <a:gd name="connsiteX1" fmla="*/ 1270922 w 2302449"/>
                <a:gd name="connsiteY1" fmla="*/ 11778 h 1131651"/>
                <a:gd name="connsiteX2" fmla="*/ 2302449 w 2302449"/>
                <a:gd name="connsiteY2" fmla="*/ 76200 h 1131651"/>
                <a:gd name="connsiteX3" fmla="*/ 1149002 w 2302449"/>
                <a:gd name="connsiteY3" fmla="*/ 1131222 h 1131651"/>
                <a:gd name="connsiteX4" fmla="*/ 0 w 2302449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593" h="1122029">
                  <a:moveTo>
                    <a:pt x="0" y="0"/>
                  </a:moveTo>
                  <a:cubicBezTo>
                    <a:pt x="515778" y="46788"/>
                    <a:pt x="893134" y="-8859"/>
                    <a:pt x="1278066" y="2253"/>
                  </a:cubicBezTo>
                  <a:cubicBezTo>
                    <a:pt x="1662998" y="13365"/>
                    <a:pt x="1570453" y="106166"/>
                    <a:pt x="2309593" y="66675"/>
                  </a:cubicBezTo>
                  <a:cubicBezTo>
                    <a:pt x="2205453" y="867289"/>
                    <a:pt x="1541078" y="1132809"/>
                    <a:pt x="1156146" y="1121697"/>
                  </a:cubicBezTo>
                  <a:cubicBezTo>
                    <a:pt x="771214" y="1110585"/>
                    <a:pt x="63511" y="874634"/>
                    <a:pt x="0" y="0"/>
                  </a:cubicBezTo>
                  <a:close/>
                </a:path>
              </a:pathLst>
            </a:custGeom>
            <a:solidFill>
              <a:srgbClr val="00A0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7" name="Groupe 26"/>
            <p:cNvGrpSpPr/>
            <p:nvPr userDrawn="1"/>
          </p:nvGrpSpPr>
          <p:grpSpPr>
            <a:xfrm>
              <a:off x="3902077" y="2990431"/>
              <a:ext cx="2100463" cy="2062140"/>
              <a:chOff x="3200695" y="737687"/>
              <a:chExt cx="2690692" cy="2641600"/>
            </a:xfrm>
          </p:grpSpPr>
          <p:sp>
            <p:nvSpPr>
              <p:cNvPr id="28" name="Ellipse 27"/>
              <p:cNvSpPr/>
              <p:nvPr userDrawn="1"/>
            </p:nvSpPr>
            <p:spPr>
              <a:xfrm>
                <a:off x="3249787" y="737687"/>
                <a:ext cx="2641600" cy="264160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pic>
            <p:nvPicPr>
              <p:cNvPr id="29" name="Image 28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695" y="1318447"/>
                <a:ext cx="2652592" cy="15562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65617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1 - Ae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731351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2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470321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3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1646507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4 - Auto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FE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FE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144874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1 - Ae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731351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2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4703213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3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16465070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4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FE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FE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425213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1 - Ae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7313517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2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47032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Titre - Nuclé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3305" y="10"/>
            <a:ext cx="10695118" cy="467179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4" name="Groupe 3"/>
          <p:cNvGrpSpPr/>
          <p:nvPr userDrawn="1"/>
        </p:nvGrpSpPr>
        <p:grpSpPr>
          <a:xfrm>
            <a:off x="-6089" y="3702002"/>
            <a:ext cx="10709156" cy="1237363"/>
            <a:chOff x="-2826" y="3200105"/>
            <a:chExt cx="9156006" cy="1122513"/>
          </a:xfrm>
        </p:grpSpPr>
        <p:sp>
          <p:nvSpPr>
            <p:cNvPr id="3" name="Forme libre 2"/>
            <p:cNvSpPr/>
            <p:nvPr userDrawn="1"/>
          </p:nvSpPr>
          <p:spPr>
            <a:xfrm>
              <a:off x="-1" y="3454112"/>
              <a:ext cx="9152671" cy="868506"/>
            </a:xfrm>
            <a:custGeom>
              <a:avLst/>
              <a:gdLst>
                <a:gd name="connsiteX0" fmla="*/ 18473 w 9180945"/>
                <a:gd name="connsiteY0" fmla="*/ 0 h 849745"/>
                <a:gd name="connsiteX1" fmla="*/ 4535054 w 9180945"/>
                <a:gd name="connsiteY1" fmla="*/ 535709 h 849745"/>
                <a:gd name="connsiteX2" fmla="*/ 7010400 w 9180945"/>
                <a:gd name="connsiteY2" fmla="*/ 406400 h 849745"/>
                <a:gd name="connsiteX3" fmla="*/ 9180945 w 9180945"/>
                <a:gd name="connsiteY3" fmla="*/ 83127 h 849745"/>
                <a:gd name="connsiteX4" fmla="*/ 9180945 w 9180945"/>
                <a:gd name="connsiteY4" fmla="*/ 849745 h 849745"/>
                <a:gd name="connsiteX5" fmla="*/ 0 w 9180945"/>
                <a:gd name="connsiteY5" fmla="*/ 849745 h 849745"/>
                <a:gd name="connsiteX6" fmla="*/ 18473 w 9180945"/>
                <a:gd name="connsiteY6" fmla="*/ 0 h 849745"/>
                <a:gd name="connsiteX0" fmla="*/ 0 w 9190256"/>
                <a:gd name="connsiteY0" fmla="*/ 0 h 858981"/>
                <a:gd name="connsiteX1" fmla="*/ 4544365 w 9190256"/>
                <a:gd name="connsiteY1" fmla="*/ 544945 h 858981"/>
                <a:gd name="connsiteX2" fmla="*/ 7019711 w 9190256"/>
                <a:gd name="connsiteY2" fmla="*/ 415636 h 858981"/>
                <a:gd name="connsiteX3" fmla="*/ 9190256 w 9190256"/>
                <a:gd name="connsiteY3" fmla="*/ 92363 h 858981"/>
                <a:gd name="connsiteX4" fmla="*/ 9190256 w 9190256"/>
                <a:gd name="connsiteY4" fmla="*/ 858981 h 858981"/>
                <a:gd name="connsiteX5" fmla="*/ 9311 w 9190256"/>
                <a:gd name="connsiteY5" fmla="*/ 858981 h 858981"/>
                <a:gd name="connsiteX6" fmla="*/ 0 w 9190256"/>
                <a:gd name="connsiteY6" fmla="*/ 0 h 858981"/>
                <a:gd name="connsiteX0" fmla="*/ 0 w 9190256"/>
                <a:gd name="connsiteY0" fmla="*/ 0 h 868506"/>
                <a:gd name="connsiteX1" fmla="*/ 4544365 w 9190256"/>
                <a:gd name="connsiteY1" fmla="*/ 554470 h 868506"/>
                <a:gd name="connsiteX2" fmla="*/ 7019711 w 9190256"/>
                <a:gd name="connsiteY2" fmla="*/ 425161 h 868506"/>
                <a:gd name="connsiteX3" fmla="*/ 9190256 w 9190256"/>
                <a:gd name="connsiteY3" fmla="*/ 101888 h 868506"/>
                <a:gd name="connsiteX4" fmla="*/ 9190256 w 9190256"/>
                <a:gd name="connsiteY4" fmla="*/ 868506 h 868506"/>
                <a:gd name="connsiteX5" fmla="*/ 9311 w 9190256"/>
                <a:gd name="connsiteY5" fmla="*/ 868506 h 868506"/>
                <a:gd name="connsiteX6" fmla="*/ 0 w 919025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988 w 9192244"/>
                <a:gd name="connsiteY0" fmla="*/ 0 h 868506"/>
                <a:gd name="connsiteX1" fmla="*/ 4546353 w 9192244"/>
                <a:gd name="connsiteY1" fmla="*/ 554470 h 868506"/>
                <a:gd name="connsiteX2" fmla="*/ 7021699 w 9192244"/>
                <a:gd name="connsiteY2" fmla="*/ 425161 h 868506"/>
                <a:gd name="connsiteX3" fmla="*/ 9192244 w 9192244"/>
                <a:gd name="connsiteY3" fmla="*/ 101888 h 868506"/>
                <a:gd name="connsiteX4" fmla="*/ 9192244 w 9192244"/>
                <a:gd name="connsiteY4" fmla="*/ 868506 h 868506"/>
                <a:gd name="connsiteX5" fmla="*/ 1735 w 9192244"/>
                <a:gd name="connsiteY5" fmla="*/ 858981 h 868506"/>
                <a:gd name="connsiteX6" fmla="*/ 1988 w 9192244"/>
                <a:gd name="connsiteY6" fmla="*/ 0 h 86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92244" h="868506">
                  <a:moveTo>
                    <a:pt x="1988" y="0"/>
                  </a:moveTo>
                  <a:cubicBezTo>
                    <a:pt x="1516776" y="181648"/>
                    <a:pt x="3376401" y="483610"/>
                    <a:pt x="4546353" y="554470"/>
                  </a:cubicBezTo>
                  <a:lnTo>
                    <a:pt x="7021699" y="425161"/>
                  </a:lnTo>
                  <a:lnTo>
                    <a:pt x="9192244" y="101888"/>
                  </a:lnTo>
                  <a:lnTo>
                    <a:pt x="9192244" y="868506"/>
                  </a:lnTo>
                  <a:lnTo>
                    <a:pt x="1735" y="858981"/>
                  </a:lnTo>
                  <a:cubicBezTo>
                    <a:pt x="-1369" y="574242"/>
                    <a:pt x="310" y="289502"/>
                    <a:pt x="19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13" name="Groupe 12"/>
            <p:cNvGrpSpPr/>
            <p:nvPr userDrawn="1"/>
          </p:nvGrpSpPr>
          <p:grpSpPr>
            <a:xfrm>
              <a:off x="-2826" y="3200105"/>
              <a:ext cx="9156006" cy="927395"/>
              <a:chOff x="-2826" y="3200105"/>
              <a:chExt cx="9156006" cy="1464513"/>
            </a:xfrm>
          </p:grpSpPr>
          <p:sp>
            <p:nvSpPr>
              <p:cNvPr id="5" name="Forme libre 4"/>
              <p:cNvSpPr/>
              <p:nvPr userDrawn="1"/>
            </p:nvSpPr>
            <p:spPr>
              <a:xfrm flipH="1">
                <a:off x="-2826" y="3200105"/>
                <a:ext cx="9155496" cy="1367784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2447 w 9380855"/>
                  <a:gd name="connsiteY0" fmla="*/ 185737 h 1203892"/>
                  <a:gd name="connsiteX1" fmla="*/ 4757609 w 9380855"/>
                  <a:gd name="connsiteY1" fmla="*/ 942974 h 1203892"/>
                  <a:gd name="connsiteX2" fmla="*/ 9380358 w 9380855"/>
                  <a:gd name="connsiteY2" fmla="*/ 0 h 1203892"/>
                  <a:gd name="connsiteX3" fmla="*/ 9380855 w 9380855"/>
                  <a:gd name="connsiteY3" fmla="*/ 459580 h 1203892"/>
                  <a:gd name="connsiteX4" fmla="*/ 4682048 w 9380855"/>
                  <a:gd name="connsiteY4" fmla="*/ 1203324 h 1203892"/>
                  <a:gd name="connsiteX5" fmla="*/ 408 w 9380855"/>
                  <a:gd name="connsiteY5" fmla="*/ 561180 h 1203892"/>
                  <a:gd name="connsiteX6" fmla="*/ 2447 w 9380855"/>
                  <a:gd name="connsiteY6" fmla="*/ 185737 h 1203892"/>
                  <a:gd name="connsiteX0" fmla="*/ 303 w 9381154"/>
                  <a:gd name="connsiteY0" fmla="*/ 471487 h 1203892"/>
                  <a:gd name="connsiteX1" fmla="*/ 4757908 w 9381154"/>
                  <a:gd name="connsiteY1" fmla="*/ 942974 h 1203892"/>
                  <a:gd name="connsiteX2" fmla="*/ 9380657 w 9381154"/>
                  <a:gd name="connsiteY2" fmla="*/ 0 h 1203892"/>
                  <a:gd name="connsiteX3" fmla="*/ 9381154 w 9381154"/>
                  <a:gd name="connsiteY3" fmla="*/ 459580 h 1203892"/>
                  <a:gd name="connsiteX4" fmla="*/ 4682347 w 9381154"/>
                  <a:gd name="connsiteY4" fmla="*/ 1203324 h 1203892"/>
                  <a:gd name="connsiteX5" fmla="*/ 707 w 9381154"/>
                  <a:gd name="connsiteY5" fmla="*/ 561180 h 1203892"/>
                  <a:gd name="connsiteX6" fmla="*/ 303 w 9381154"/>
                  <a:gd name="connsiteY6" fmla="*/ 471487 h 1203892"/>
                  <a:gd name="connsiteX0" fmla="*/ 304 w 9381155"/>
                  <a:gd name="connsiteY0" fmla="*/ 471487 h 1378972"/>
                  <a:gd name="connsiteX1" fmla="*/ 4757909 w 9381155"/>
                  <a:gd name="connsiteY1" fmla="*/ 9429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8013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0 w 9385737"/>
                  <a:gd name="connsiteY0" fmla="*/ 9525 h 1378972"/>
                  <a:gd name="connsiteX1" fmla="*/ 4754676 w 9385737"/>
                  <a:gd name="connsiteY1" fmla="*/ 1095374 h 1378972"/>
                  <a:gd name="connsiteX2" fmla="*/ 9385240 w 9385737"/>
                  <a:gd name="connsiteY2" fmla="*/ 0 h 1378972"/>
                  <a:gd name="connsiteX3" fmla="*/ 9385737 w 9385737"/>
                  <a:gd name="connsiteY3" fmla="*/ 459580 h 1378972"/>
                  <a:gd name="connsiteX4" fmla="*/ 4694746 w 9385737"/>
                  <a:gd name="connsiteY4" fmla="*/ 1378584 h 1378972"/>
                  <a:gd name="connsiteX5" fmla="*/ 5290 w 9385737"/>
                  <a:gd name="connsiteY5" fmla="*/ 561180 h 1378972"/>
                  <a:gd name="connsiteX6" fmla="*/ 0 w 9385737"/>
                  <a:gd name="connsiteY6" fmla="*/ 9525 h 1378972"/>
                  <a:gd name="connsiteX0" fmla="*/ 4766 w 9390503"/>
                  <a:gd name="connsiteY0" fmla="*/ 9525 h 1381065"/>
                  <a:gd name="connsiteX1" fmla="*/ 4759442 w 9390503"/>
                  <a:gd name="connsiteY1" fmla="*/ 1095374 h 1381065"/>
                  <a:gd name="connsiteX2" fmla="*/ 9390006 w 9390503"/>
                  <a:gd name="connsiteY2" fmla="*/ 0 h 1381065"/>
                  <a:gd name="connsiteX3" fmla="*/ 9390503 w 9390503"/>
                  <a:gd name="connsiteY3" fmla="*/ 459580 h 1381065"/>
                  <a:gd name="connsiteX4" fmla="*/ 4699512 w 9390503"/>
                  <a:gd name="connsiteY4" fmla="*/ 1378584 h 1381065"/>
                  <a:gd name="connsiteX5" fmla="*/ 287 w 9390503"/>
                  <a:gd name="connsiteY5" fmla="*/ 161130 h 1381065"/>
                  <a:gd name="connsiteX6" fmla="*/ 4766 w 9390503"/>
                  <a:gd name="connsiteY6" fmla="*/ 9525 h 1381065"/>
                  <a:gd name="connsiteX0" fmla="*/ 4766 w 9390503"/>
                  <a:gd name="connsiteY0" fmla="*/ 9525 h 1368408"/>
                  <a:gd name="connsiteX1" fmla="*/ 4759442 w 9390503"/>
                  <a:gd name="connsiteY1" fmla="*/ 10953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121168 w 9390503"/>
                  <a:gd name="connsiteY1" fmla="*/ 11334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290506 w 9390503"/>
                  <a:gd name="connsiteY1" fmla="*/ 11207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9525 h 1367784"/>
                  <a:gd name="connsiteX0" fmla="*/ 4766 w 9390503"/>
                  <a:gd name="connsiteY0" fmla="*/ 44767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  <a:gd name="connsiteX0" fmla="*/ 4766 w 9390503"/>
                  <a:gd name="connsiteY0" fmla="*/ 447675 h 1367784"/>
                  <a:gd name="connsiteX1" fmla="*/ 4056039 w 9390503"/>
                  <a:gd name="connsiteY1" fmla="*/ 10318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90503" h="1367784">
                    <a:moveTo>
                      <a:pt x="4766" y="447675"/>
                    </a:moveTo>
                    <a:cubicBezTo>
                      <a:pt x="761891" y="675216"/>
                      <a:pt x="2491832" y="1106486"/>
                      <a:pt x="4056039" y="1031874"/>
                    </a:cubicBezTo>
                    <a:cubicBezTo>
                      <a:pt x="5620246" y="957262"/>
                      <a:pt x="8558943" y="323850"/>
                      <a:pt x="9390006" y="0"/>
                    </a:cubicBezTo>
                    <a:cubicBezTo>
                      <a:pt x="9388062" y="283369"/>
                      <a:pt x="9389119" y="180973"/>
                      <a:pt x="9390503" y="459580"/>
                    </a:cubicBezTo>
                    <a:cubicBezTo>
                      <a:pt x="8626685" y="716755"/>
                      <a:pt x="5678379" y="1331488"/>
                      <a:pt x="4113343" y="1365884"/>
                    </a:cubicBezTo>
                    <a:cubicBezTo>
                      <a:pt x="2548307" y="1400280"/>
                      <a:pt x="829812" y="960172"/>
                      <a:pt x="287" y="665955"/>
                    </a:cubicBezTo>
                    <a:cubicBezTo>
                      <a:pt x="-1497" y="609863"/>
                      <a:pt x="5640" y="472069"/>
                      <a:pt x="4766" y="447675"/>
                    </a:cubicBezTo>
                    <a:close/>
                  </a:path>
                </a:pathLst>
              </a:custGeom>
              <a:solidFill>
                <a:srgbClr val="59C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8" name="Forme libre 7"/>
              <p:cNvSpPr/>
              <p:nvPr userDrawn="1"/>
            </p:nvSpPr>
            <p:spPr>
              <a:xfrm flipH="1">
                <a:off x="-1" y="3549651"/>
                <a:ext cx="9153181" cy="1114967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0 w 9384921"/>
                  <a:gd name="connsiteY0" fmla="*/ 0 h 1400093"/>
                  <a:gd name="connsiteX1" fmla="*/ 4761675 w 9384921"/>
                  <a:gd name="connsiteY1" fmla="*/ 1138237 h 1400093"/>
                  <a:gd name="connsiteX2" fmla="*/ 9384424 w 9384921"/>
                  <a:gd name="connsiteY2" fmla="*/ 195263 h 1400093"/>
                  <a:gd name="connsiteX3" fmla="*/ 9384921 w 9384921"/>
                  <a:gd name="connsiteY3" fmla="*/ 654843 h 1400093"/>
                  <a:gd name="connsiteX4" fmla="*/ 4686114 w 9384921"/>
                  <a:gd name="connsiteY4" fmla="*/ 1398587 h 1400093"/>
                  <a:gd name="connsiteX5" fmla="*/ 6917 w 9384921"/>
                  <a:gd name="connsiteY5" fmla="*/ 456405 h 1400093"/>
                  <a:gd name="connsiteX6" fmla="*/ 0 w 9384921"/>
                  <a:gd name="connsiteY6" fmla="*/ 0 h 1400093"/>
                  <a:gd name="connsiteX0" fmla="*/ 0 w 9384921"/>
                  <a:gd name="connsiteY0" fmla="*/ 0 h 1407112"/>
                  <a:gd name="connsiteX1" fmla="*/ 4761675 w 9384921"/>
                  <a:gd name="connsiteY1" fmla="*/ 1138237 h 1407112"/>
                  <a:gd name="connsiteX2" fmla="*/ 9384424 w 9384921"/>
                  <a:gd name="connsiteY2" fmla="*/ 195263 h 1407112"/>
                  <a:gd name="connsiteX3" fmla="*/ 9384921 w 9384921"/>
                  <a:gd name="connsiteY3" fmla="*/ 654843 h 1407112"/>
                  <a:gd name="connsiteX4" fmla="*/ 4686114 w 9384921"/>
                  <a:gd name="connsiteY4" fmla="*/ 1398587 h 1407112"/>
                  <a:gd name="connsiteX5" fmla="*/ 6917 w 9384921"/>
                  <a:gd name="connsiteY5" fmla="*/ 145255 h 1407112"/>
                  <a:gd name="connsiteX6" fmla="*/ 0 w 9384921"/>
                  <a:gd name="connsiteY6" fmla="*/ 0 h 1407112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188532 w 9384921"/>
                  <a:gd name="connsiteY1" fmla="*/ 11509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86348"/>
                  <a:gd name="connsiteX1" fmla="*/ 4188532 w 9384921"/>
                  <a:gd name="connsiteY1" fmla="*/ 1150937 h 1386348"/>
                  <a:gd name="connsiteX2" fmla="*/ 9384424 w 9384921"/>
                  <a:gd name="connsiteY2" fmla="*/ 195263 h 1386348"/>
                  <a:gd name="connsiteX3" fmla="*/ 9384921 w 9384921"/>
                  <a:gd name="connsiteY3" fmla="*/ 654843 h 1386348"/>
                  <a:gd name="connsiteX4" fmla="*/ 4334413 w 9384921"/>
                  <a:gd name="connsiteY4" fmla="*/ 1385887 h 1386348"/>
                  <a:gd name="connsiteX5" fmla="*/ 6917 w 9384921"/>
                  <a:gd name="connsiteY5" fmla="*/ 549115 h 1386348"/>
                  <a:gd name="connsiteX6" fmla="*/ 0 w 9384921"/>
                  <a:gd name="connsiteY6" fmla="*/ 0 h 1386348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334413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490725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14967"/>
                  <a:gd name="connsiteX1" fmla="*/ 4188532 w 9384921"/>
                  <a:gd name="connsiteY1" fmla="*/ 9556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3207 w 9388128"/>
                  <a:gd name="connsiteY0" fmla="*/ 216217 h 1114967"/>
                  <a:gd name="connsiteX1" fmla="*/ 4126609 w 9388128"/>
                  <a:gd name="connsiteY1" fmla="*/ 892174 h 1114967"/>
                  <a:gd name="connsiteX2" fmla="*/ 9387631 w 9388128"/>
                  <a:gd name="connsiteY2" fmla="*/ 0 h 1114967"/>
                  <a:gd name="connsiteX3" fmla="*/ 9388128 w 9388128"/>
                  <a:gd name="connsiteY3" fmla="*/ 459580 h 1114967"/>
                  <a:gd name="connsiteX4" fmla="*/ 4337620 w 9388128"/>
                  <a:gd name="connsiteY4" fmla="*/ 1114424 h 1114967"/>
                  <a:gd name="connsiteX5" fmla="*/ 358 w 9388128"/>
                  <a:gd name="connsiteY5" fmla="*/ 353852 h 1114967"/>
                  <a:gd name="connsiteX6" fmla="*/ 3207 w 9388128"/>
                  <a:gd name="connsiteY6" fmla="*/ 216217 h 1114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128" h="1114967">
                    <a:moveTo>
                      <a:pt x="3207" y="216217"/>
                    </a:moveTo>
                    <a:cubicBezTo>
                      <a:pt x="760332" y="443758"/>
                      <a:pt x="2536486" y="890110"/>
                      <a:pt x="4126609" y="892174"/>
                    </a:cubicBezTo>
                    <a:cubicBezTo>
                      <a:pt x="5716732" y="894238"/>
                      <a:pt x="8556568" y="323850"/>
                      <a:pt x="9387631" y="0"/>
                    </a:cubicBezTo>
                    <a:cubicBezTo>
                      <a:pt x="9385687" y="283369"/>
                      <a:pt x="9386744" y="180973"/>
                      <a:pt x="9388128" y="459580"/>
                    </a:cubicBezTo>
                    <a:cubicBezTo>
                      <a:pt x="8624310" y="716755"/>
                      <a:pt x="5900621" y="1132045"/>
                      <a:pt x="4337620" y="1114424"/>
                    </a:cubicBezTo>
                    <a:cubicBezTo>
                      <a:pt x="2774619" y="1096803"/>
                      <a:pt x="829883" y="648069"/>
                      <a:pt x="358" y="353852"/>
                    </a:cubicBezTo>
                    <a:cubicBezTo>
                      <a:pt x="-1426" y="297760"/>
                      <a:pt x="4081" y="240611"/>
                      <a:pt x="3207" y="216217"/>
                    </a:cubicBezTo>
                    <a:close/>
                  </a:path>
                </a:pathLst>
              </a:custGeom>
              <a:solidFill>
                <a:srgbClr val="00A0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</p:grpSp>
      </p:grpSp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>
          <a:xfrm>
            <a:off x="2763853" y="5888016"/>
            <a:ext cx="5177631" cy="52388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5439" y="6349420"/>
            <a:ext cx="5177631" cy="551226"/>
          </a:xfrm>
          <a:prstGeom prst="rect">
            <a:avLst/>
          </a:prstGeom>
        </p:spPr>
        <p:txBody>
          <a:bodyPr/>
          <a:lstStyle>
            <a:lvl1pPr marL="0" indent="0" algn="ctr" defTabSz="9143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r-FR" sz="2000" b="1" i="1" kern="1200" dirty="0">
                <a:solidFill>
                  <a:srgbClr val="7F7F7F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4105760" y="3199976"/>
            <a:ext cx="2492806" cy="2519495"/>
            <a:chOff x="3813525" y="2875250"/>
            <a:chExt cx="2309593" cy="2285640"/>
          </a:xfrm>
        </p:grpSpPr>
        <p:sp>
          <p:nvSpPr>
            <p:cNvPr id="25" name="Ellipse 24"/>
            <p:cNvSpPr/>
            <p:nvPr userDrawn="1"/>
          </p:nvSpPr>
          <p:spPr>
            <a:xfrm>
              <a:off x="3827018" y="2875250"/>
              <a:ext cx="2285303" cy="2285303"/>
            </a:xfrm>
            <a:prstGeom prst="ellipse">
              <a:avLst/>
            </a:prstGeom>
            <a:solidFill>
              <a:srgbClr val="59C6F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26" name="Ellipse 21"/>
            <p:cNvSpPr/>
            <p:nvPr userDrawn="1"/>
          </p:nvSpPr>
          <p:spPr>
            <a:xfrm>
              <a:off x="3813525" y="4038861"/>
              <a:ext cx="2309593" cy="1122029"/>
            </a:xfrm>
            <a:custGeom>
              <a:avLst/>
              <a:gdLst>
                <a:gd name="connsiteX0" fmla="*/ 0 w 2285303"/>
                <a:gd name="connsiteY0" fmla="*/ 1142652 h 2285303"/>
                <a:gd name="connsiteX1" fmla="*/ 1142652 w 2285303"/>
                <a:gd name="connsiteY1" fmla="*/ 0 h 2285303"/>
                <a:gd name="connsiteX2" fmla="*/ 2285304 w 2285303"/>
                <a:gd name="connsiteY2" fmla="*/ 1142652 h 2285303"/>
                <a:gd name="connsiteX3" fmla="*/ 1142652 w 2285303"/>
                <a:gd name="connsiteY3" fmla="*/ 2285304 h 2285303"/>
                <a:gd name="connsiteX4" fmla="*/ 0 w 2285303"/>
                <a:gd name="connsiteY4" fmla="*/ 1142652 h 2285303"/>
                <a:gd name="connsiteX0" fmla="*/ 907 w 2286211"/>
                <a:gd name="connsiteY0" fmla="*/ 1143088 h 2285740"/>
                <a:gd name="connsiteX1" fmla="*/ 954899 w 2286211"/>
                <a:gd name="connsiteY1" fmla="*/ 1249892 h 2285740"/>
                <a:gd name="connsiteX2" fmla="*/ 1143559 w 2286211"/>
                <a:gd name="connsiteY2" fmla="*/ 436 h 2285740"/>
                <a:gd name="connsiteX3" fmla="*/ 2286211 w 2286211"/>
                <a:gd name="connsiteY3" fmla="*/ 1143088 h 2285740"/>
                <a:gd name="connsiteX4" fmla="*/ 1143559 w 2286211"/>
                <a:gd name="connsiteY4" fmla="*/ 2285740 h 2285740"/>
                <a:gd name="connsiteX5" fmla="*/ 907 w 2286211"/>
                <a:gd name="connsiteY5" fmla="*/ 1143088 h 2285740"/>
                <a:gd name="connsiteX0" fmla="*/ 249 w 2285553"/>
                <a:gd name="connsiteY0" fmla="*/ 1143088 h 2285740"/>
                <a:gd name="connsiteX1" fmla="*/ 954241 w 2285553"/>
                <a:gd name="connsiteY1" fmla="*/ 1249892 h 2285740"/>
                <a:gd name="connsiteX2" fmla="*/ 1142901 w 2285553"/>
                <a:gd name="connsiteY2" fmla="*/ 436 h 2285740"/>
                <a:gd name="connsiteX3" fmla="*/ 2285553 w 2285553"/>
                <a:gd name="connsiteY3" fmla="*/ 1143088 h 2285740"/>
                <a:gd name="connsiteX4" fmla="*/ 1142901 w 2285553"/>
                <a:gd name="connsiteY4" fmla="*/ 2285740 h 2285740"/>
                <a:gd name="connsiteX5" fmla="*/ 249 w 2285553"/>
                <a:gd name="connsiteY5" fmla="*/ 1143088 h 2285740"/>
                <a:gd name="connsiteX0" fmla="*/ 249 w 2285553"/>
                <a:gd name="connsiteY0" fmla="*/ 1173568 h 2285780"/>
                <a:gd name="connsiteX1" fmla="*/ 954241 w 2285553"/>
                <a:gd name="connsiteY1" fmla="*/ 1249892 h 2285780"/>
                <a:gd name="connsiteX2" fmla="*/ 1142901 w 2285553"/>
                <a:gd name="connsiteY2" fmla="*/ 436 h 2285780"/>
                <a:gd name="connsiteX3" fmla="*/ 2285553 w 2285553"/>
                <a:gd name="connsiteY3" fmla="*/ 1143088 h 2285780"/>
                <a:gd name="connsiteX4" fmla="*/ 1142901 w 2285553"/>
                <a:gd name="connsiteY4" fmla="*/ 2285740 h 2285780"/>
                <a:gd name="connsiteX5" fmla="*/ 249 w 2285553"/>
                <a:gd name="connsiteY5" fmla="*/ 1173568 h 2285780"/>
                <a:gd name="connsiteX0" fmla="*/ 529 w 2285833"/>
                <a:gd name="connsiteY0" fmla="*/ 1173568 h 2285802"/>
                <a:gd name="connsiteX1" fmla="*/ 954521 w 2285833"/>
                <a:gd name="connsiteY1" fmla="*/ 1249892 h 2285802"/>
                <a:gd name="connsiteX2" fmla="*/ 1143181 w 2285833"/>
                <a:gd name="connsiteY2" fmla="*/ 436 h 2285802"/>
                <a:gd name="connsiteX3" fmla="*/ 2285833 w 2285833"/>
                <a:gd name="connsiteY3" fmla="*/ 1143088 h 2285802"/>
                <a:gd name="connsiteX4" fmla="*/ 1143181 w 2285833"/>
                <a:gd name="connsiteY4" fmla="*/ 2285740 h 2285802"/>
                <a:gd name="connsiteX5" fmla="*/ 529 w 2285833"/>
                <a:gd name="connsiteY5" fmla="*/ 1173568 h 2285802"/>
                <a:gd name="connsiteX0" fmla="*/ 0 w 2285304"/>
                <a:gd name="connsiteY0" fmla="*/ 1173568 h 2285802"/>
                <a:gd name="connsiteX1" fmla="*/ 953992 w 2285304"/>
                <a:gd name="connsiteY1" fmla="*/ 1249892 h 2285802"/>
                <a:gd name="connsiteX2" fmla="*/ 1142652 w 2285304"/>
                <a:gd name="connsiteY2" fmla="*/ 436 h 2285802"/>
                <a:gd name="connsiteX3" fmla="*/ 2285304 w 2285304"/>
                <a:gd name="connsiteY3" fmla="*/ 1143088 h 2285802"/>
                <a:gd name="connsiteX4" fmla="*/ 1142652 w 2285304"/>
                <a:gd name="connsiteY4" fmla="*/ 2285740 h 2285802"/>
                <a:gd name="connsiteX5" fmla="*/ 0 w 2285304"/>
                <a:gd name="connsiteY5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329 h 2285563"/>
                <a:gd name="connsiteX1" fmla="*/ 1142652 w 2285304"/>
                <a:gd name="connsiteY1" fmla="*/ 197 h 2285563"/>
                <a:gd name="connsiteX2" fmla="*/ 2285304 w 2285304"/>
                <a:gd name="connsiteY2" fmla="*/ 1142849 h 2285563"/>
                <a:gd name="connsiteX3" fmla="*/ 1142652 w 2285304"/>
                <a:gd name="connsiteY3" fmla="*/ 2285501 h 2285563"/>
                <a:gd name="connsiteX4" fmla="*/ 0 w 2285304"/>
                <a:gd name="connsiteY4" fmla="*/ 1173329 h 2285563"/>
                <a:gd name="connsiteX0" fmla="*/ 0 w 2292924"/>
                <a:gd name="connsiteY0" fmla="*/ 1173229 h 2285682"/>
                <a:gd name="connsiteX1" fmla="*/ 1142652 w 2292924"/>
                <a:gd name="connsiteY1" fmla="*/ 97 h 2285682"/>
                <a:gd name="connsiteX2" fmla="*/ 2292924 w 2292924"/>
                <a:gd name="connsiteY2" fmla="*/ 1249429 h 2285682"/>
                <a:gd name="connsiteX3" fmla="*/ 1142652 w 2292924"/>
                <a:gd name="connsiteY3" fmla="*/ 2285401 h 2285682"/>
                <a:gd name="connsiteX4" fmla="*/ 0 w 2292924"/>
                <a:gd name="connsiteY4" fmla="*/ 1173229 h 2285682"/>
                <a:gd name="connsiteX0" fmla="*/ 0 w 2292924"/>
                <a:gd name="connsiteY0" fmla="*/ 1173229 h 2285833"/>
                <a:gd name="connsiteX1" fmla="*/ 1142652 w 2292924"/>
                <a:gd name="connsiteY1" fmla="*/ 97 h 2285833"/>
                <a:gd name="connsiteX2" fmla="*/ 2292924 w 2292924"/>
                <a:gd name="connsiteY2" fmla="*/ 1249429 h 2285833"/>
                <a:gd name="connsiteX3" fmla="*/ 1142652 w 2292924"/>
                <a:gd name="connsiteY3" fmla="*/ 2285401 h 2285833"/>
                <a:gd name="connsiteX4" fmla="*/ 0 w 2292924"/>
                <a:gd name="connsiteY4" fmla="*/ 1173229 h 2285833"/>
                <a:gd name="connsiteX0" fmla="*/ 0 w 2292924"/>
                <a:gd name="connsiteY0" fmla="*/ 1173229 h 2285845"/>
                <a:gd name="connsiteX1" fmla="*/ 1142652 w 2292924"/>
                <a:gd name="connsiteY1" fmla="*/ 97 h 2285845"/>
                <a:gd name="connsiteX2" fmla="*/ 2292924 w 2292924"/>
                <a:gd name="connsiteY2" fmla="*/ 1249429 h 2285845"/>
                <a:gd name="connsiteX3" fmla="*/ 1142652 w 2292924"/>
                <a:gd name="connsiteY3" fmla="*/ 2285401 h 2285845"/>
                <a:gd name="connsiteX4" fmla="*/ 0 w 2292924"/>
                <a:gd name="connsiteY4" fmla="*/ 1173229 h 2285845"/>
                <a:gd name="connsiteX0" fmla="*/ 0 w 2292924"/>
                <a:gd name="connsiteY0" fmla="*/ 8648 h 1121264"/>
                <a:gd name="connsiteX1" fmla="*/ 1264572 w 2292924"/>
                <a:gd name="connsiteY1" fmla="*/ 1376 h 1121264"/>
                <a:gd name="connsiteX2" fmla="*/ 2292924 w 2292924"/>
                <a:gd name="connsiteY2" fmla="*/ 84848 h 1121264"/>
                <a:gd name="connsiteX3" fmla="*/ 1142652 w 2292924"/>
                <a:gd name="connsiteY3" fmla="*/ 1120820 h 1121264"/>
                <a:gd name="connsiteX4" fmla="*/ 0 w 2292924"/>
                <a:gd name="connsiteY4" fmla="*/ 8648 h 1121264"/>
                <a:gd name="connsiteX0" fmla="*/ 0 w 2292924"/>
                <a:gd name="connsiteY0" fmla="*/ 8648 h 1120835"/>
                <a:gd name="connsiteX1" fmla="*/ 1264572 w 2292924"/>
                <a:gd name="connsiteY1" fmla="*/ 1376 h 1120835"/>
                <a:gd name="connsiteX2" fmla="*/ 2292924 w 2292924"/>
                <a:gd name="connsiteY2" fmla="*/ 84848 h 1120835"/>
                <a:gd name="connsiteX3" fmla="*/ 1142652 w 2292924"/>
                <a:gd name="connsiteY3" fmla="*/ 1120820 h 1120835"/>
                <a:gd name="connsiteX4" fmla="*/ 0 w 2292924"/>
                <a:gd name="connsiteY4" fmla="*/ 8648 h 1120835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4875"/>
                <a:gd name="connsiteX1" fmla="*/ 1264572 w 2292924"/>
                <a:gd name="connsiteY1" fmla="*/ 5428 h 1124875"/>
                <a:gd name="connsiteX2" fmla="*/ 2292924 w 2292924"/>
                <a:gd name="connsiteY2" fmla="*/ 88900 h 1124875"/>
                <a:gd name="connsiteX3" fmla="*/ 1142652 w 2292924"/>
                <a:gd name="connsiteY3" fmla="*/ 1124872 h 1124875"/>
                <a:gd name="connsiteX4" fmla="*/ 0 w 2292924"/>
                <a:gd name="connsiteY4" fmla="*/ 0 h 1124875"/>
                <a:gd name="connsiteX0" fmla="*/ 0 w 2296099"/>
                <a:gd name="connsiteY0" fmla="*/ 0 h 1125224"/>
                <a:gd name="connsiteX1" fmla="*/ 1264572 w 2296099"/>
                <a:gd name="connsiteY1" fmla="*/ 5428 h 1125224"/>
                <a:gd name="connsiteX2" fmla="*/ 2296099 w 2296099"/>
                <a:gd name="connsiteY2" fmla="*/ 69850 h 1125224"/>
                <a:gd name="connsiteX3" fmla="*/ 1142652 w 2296099"/>
                <a:gd name="connsiteY3" fmla="*/ 1124872 h 1125224"/>
                <a:gd name="connsiteX4" fmla="*/ 0 w 2296099"/>
                <a:gd name="connsiteY4" fmla="*/ 0 h 1125224"/>
                <a:gd name="connsiteX0" fmla="*/ 0 w 2296099"/>
                <a:gd name="connsiteY0" fmla="*/ 0 h 1125227"/>
                <a:gd name="connsiteX1" fmla="*/ 1264572 w 2296099"/>
                <a:gd name="connsiteY1" fmla="*/ 5428 h 1125227"/>
                <a:gd name="connsiteX2" fmla="*/ 2296099 w 2296099"/>
                <a:gd name="connsiteY2" fmla="*/ 69850 h 1125227"/>
                <a:gd name="connsiteX3" fmla="*/ 1142652 w 2296099"/>
                <a:gd name="connsiteY3" fmla="*/ 1124872 h 1125227"/>
                <a:gd name="connsiteX4" fmla="*/ 0 w 2296099"/>
                <a:gd name="connsiteY4" fmla="*/ 0 h 1125227"/>
                <a:gd name="connsiteX0" fmla="*/ 0 w 2296099"/>
                <a:gd name="connsiteY0" fmla="*/ 0 h 1125235"/>
                <a:gd name="connsiteX1" fmla="*/ 1264572 w 2296099"/>
                <a:gd name="connsiteY1" fmla="*/ 5428 h 1125235"/>
                <a:gd name="connsiteX2" fmla="*/ 2296099 w 2296099"/>
                <a:gd name="connsiteY2" fmla="*/ 69850 h 1125235"/>
                <a:gd name="connsiteX3" fmla="*/ 1142652 w 2296099"/>
                <a:gd name="connsiteY3" fmla="*/ 1124872 h 1125235"/>
                <a:gd name="connsiteX4" fmla="*/ 0 w 2296099"/>
                <a:gd name="connsiteY4" fmla="*/ 0 h 1125235"/>
                <a:gd name="connsiteX0" fmla="*/ 0 w 2302449"/>
                <a:gd name="connsiteY0" fmla="*/ 0 h 1131651"/>
                <a:gd name="connsiteX1" fmla="*/ 1270922 w 2302449"/>
                <a:gd name="connsiteY1" fmla="*/ 11778 h 1131651"/>
                <a:gd name="connsiteX2" fmla="*/ 2302449 w 2302449"/>
                <a:gd name="connsiteY2" fmla="*/ 76200 h 1131651"/>
                <a:gd name="connsiteX3" fmla="*/ 1149002 w 2302449"/>
                <a:gd name="connsiteY3" fmla="*/ 1131222 h 1131651"/>
                <a:gd name="connsiteX4" fmla="*/ 0 w 2302449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593" h="1122029">
                  <a:moveTo>
                    <a:pt x="0" y="0"/>
                  </a:moveTo>
                  <a:cubicBezTo>
                    <a:pt x="515778" y="46788"/>
                    <a:pt x="893134" y="-8859"/>
                    <a:pt x="1278066" y="2253"/>
                  </a:cubicBezTo>
                  <a:cubicBezTo>
                    <a:pt x="1662998" y="13365"/>
                    <a:pt x="1570453" y="106166"/>
                    <a:pt x="2309593" y="66675"/>
                  </a:cubicBezTo>
                  <a:cubicBezTo>
                    <a:pt x="2205453" y="867289"/>
                    <a:pt x="1541078" y="1132809"/>
                    <a:pt x="1156146" y="1121697"/>
                  </a:cubicBezTo>
                  <a:cubicBezTo>
                    <a:pt x="771214" y="1110585"/>
                    <a:pt x="63511" y="874634"/>
                    <a:pt x="0" y="0"/>
                  </a:cubicBezTo>
                  <a:close/>
                </a:path>
              </a:pathLst>
            </a:custGeom>
            <a:solidFill>
              <a:srgbClr val="00A0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7" name="Groupe 26"/>
            <p:cNvGrpSpPr/>
            <p:nvPr userDrawn="1"/>
          </p:nvGrpSpPr>
          <p:grpSpPr>
            <a:xfrm>
              <a:off x="3902077" y="2990431"/>
              <a:ext cx="2100463" cy="2062140"/>
              <a:chOff x="3200695" y="737687"/>
              <a:chExt cx="2690692" cy="2641600"/>
            </a:xfrm>
          </p:grpSpPr>
          <p:sp>
            <p:nvSpPr>
              <p:cNvPr id="28" name="Ellipse 27"/>
              <p:cNvSpPr/>
              <p:nvPr userDrawn="1"/>
            </p:nvSpPr>
            <p:spPr>
              <a:xfrm>
                <a:off x="3249787" y="737687"/>
                <a:ext cx="2641600" cy="264160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pic>
            <p:nvPicPr>
              <p:cNvPr id="29" name="Image 28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695" y="1318447"/>
                <a:ext cx="2652592" cy="1556279"/>
              </a:xfrm>
              <a:prstGeom prst="rect">
                <a:avLst/>
              </a:prstGeom>
            </p:spPr>
          </p:pic>
        </p:grpSp>
      </p:grpSp>
      <p:sp>
        <p:nvSpPr>
          <p:cNvPr id="18" name="Espace réservé du texte 18"/>
          <p:cNvSpPr>
            <a:spLocks noGrp="1"/>
          </p:cNvSpPr>
          <p:nvPr>
            <p:ph type="body" sz="quarter" idx="13" hasCustomPrompt="1"/>
          </p:nvPr>
        </p:nvSpPr>
        <p:spPr>
          <a:xfrm>
            <a:off x="7723610" y="7189103"/>
            <a:ext cx="2851150" cy="302078"/>
          </a:xfrm>
          <a:prstGeom prst="rect">
            <a:avLst/>
          </a:prstGeom>
        </p:spPr>
        <p:txBody>
          <a:bodyPr/>
          <a:lstStyle>
            <a:lvl1pPr marL="0" indent="0" algn="r" defTabSz="914395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fr-FR" sz="12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Référence - Date</a:t>
            </a:r>
          </a:p>
        </p:txBody>
      </p:sp>
    </p:spTree>
    <p:extLst>
      <p:ext uri="{BB962C8B-B14F-4D97-AF65-F5344CB8AC3E}">
        <p14:creationId xmlns:p14="http://schemas.microsoft.com/office/powerpoint/2010/main" val="14776102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Contenu - 03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16465070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Contenu - 04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FE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FE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4252132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1 - Ae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731351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Contenu - 02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4703213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Contenu - 03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16465070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Contenu - 04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FE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FE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4252132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1 - Ae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3024820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2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00CC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34535204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3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CC00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8232879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Contenu - 04 - Aé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FE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FE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2175721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itre - Oil&amp;g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3305" y="10"/>
            <a:ext cx="10695118" cy="467179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4" name="Groupe 3"/>
          <p:cNvGrpSpPr/>
          <p:nvPr userDrawn="1"/>
        </p:nvGrpSpPr>
        <p:grpSpPr>
          <a:xfrm>
            <a:off x="-6089" y="3702002"/>
            <a:ext cx="10709156" cy="1237363"/>
            <a:chOff x="-2826" y="3200105"/>
            <a:chExt cx="9156006" cy="1122513"/>
          </a:xfrm>
        </p:grpSpPr>
        <p:sp>
          <p:nvSpPr>
            <p:cNvPr id="3" name="Forme libre 2"/>
            <p:cNvSpPr/>
            <p:nvPr userDrawn="1"/>
          </p:nvSpPr>
          <p:spPr>
            <a:xfrm>
              <a:off x="-1" y="3454112"/>
              <a:ext cx="9152671" cy="868506"/>
            </a:xfrm>
            <a:custGeom>
              <a:avLst/>
              <a:gdLst>
                <a:gd name="connsiteX0" fmla="*/ 18473 w 9180945"/>
                <a:gd name="connsiteY0" fmla="*/ 0 h 849745"/>
                <a:gd name="connsiteX1" fmla="*/ 4535054 w 9180945"/>
                <a:gd name="connsiteY1" fmla="*/ 535709 h 849745"/>
                <a:gd name="connsiteX2" fmla="*/ 7010400 w 9180945"/>
                <a:gd name="connsiteY2" fmla="*/ 406400 h 849745"/>
                <a:gd name="connsiteX3" fmla="*/ 9180945 w 9180945"/>
                <a:gd name="connsiteY3" fmla="*/ 83127 h 849745"/>
                <a:gd name="connsiteX4" fmla="*/ 9180945 w 9180945"/>
                <a:gd name="connsiteY4" fmla="*/ 849745 h 849745"/>
                <a:gd name="connsiteX5" fmla="*/ 0 w 9180945"/>
                <a:gd name="connsiteY5" fmla="*/ 849745 h 849745"/>
                <a:gd name="connsiteX6" fmla="*/ 18473 w 9180945"/>
                <a:gd name="connsiteY6" fmla="*/ 0 h 849745"/>
                <a:gd name="connsiteX0" fmla="*/ 0 w 9190256"/>
                <a:gd name="connsiteY0" fmla="*/ 0 h 858981"/>
                <a:gd name="connsiteX1" fmla="*/ 4544365 w 9190256"/>
                <a:gd name="connsiteY1" fmla="*/ 544945 h 858981"/>
                <a:gd name="connsiteX2" fmla="*/ 7019711 w 9190256"/>
                <a:gd name="connsiteY2" fmla="*/ 415636 h 858981"/>
                <a:gd name="connsiteX3" fmla="*/ 9190256 w 9190256"/>
                <a:gd name="connsiteY3" fmla="*/ 92363 h 858981"/>
                <a:gd name="connsiteX4" fmla="*/ 9190256 w 9190256"/>
                <a:gd name="connsiteY4" fmla="*/ 858981 h 858981"/>
                <a:gd name="connsiteX5" fmla="*/ 9311 w 9190256"/>
                <a:gd name="connsiteY5" fmla="*/ 858981 h 858981"/>
                <a:gd name="connsiteX6" fmla="*/ 0 w 9190256"/>
                <a:gd name="connsiteY6" fmla="*/ 0 h 858981"/>
                <a:gd name="connsiteX0" fmla="*/ 0 w 9190256"/>
                <a:gd name="connsiteY0" fmla="*/ 0 h 868506"/>
                <a:gd name="connsiteX1" fmla="*/ 4544365 w 9190256"/>
                <a:gd name="connsiteY1" fmla="*/ 554470 h 868506"/>
                <a:gd name="connsiteX2" fmla="*/ 7019711 w 9190256"/>
                <a:gd name="connsiteY2" fmla="*/ 425161 h 868506"/>
                <a:gd name="connsiteX3" fmla="*/ 9190256 w 9190256"/>
                <a:gd name="connsiteY3" fmla="*/ 101888 h 868506"/>
                <a:gd name="connsiteX4" fmla="*/ 9190256 w 9190256"/>
                <a:gd name="connsiteY4" fmla="*/ 868506 h 868506"/>
                <a:gd name="connsiteX5" fmla="*/ 9311 w 9190256"/>
                <a:gd name="connsiteY5" fmla="*/ 868506 h 868506"/>
                <a:gd name="connsiteX6" fmla="*/ 0 w 919025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988 w 9192244"/>
                <a:gd name="connsiteY0" fmla="*/ 0 h 868506"/>
                <a:gd name="connsiteX1" fmla="*/ 4546353 w 9192244"/>
                <a:gd name="connsiteY1" fmla="*/ 554470 h 868506"/>
                <a:gd name="connsiteX2" fmla="*/ 7021699 w 9192244"/>
                <a:gd name="connsiteY2" fmla="*/ 425161 h 868506"/>
                <a:gd name="connsiteX3" fmla="*/ 9192244 w 9192244"/>
                <a:gd name="connsiteY3" fmla="*/ 101888 h 868506"/>
                <a:gd name="connsiteX4" fmla="*/ 9192244 w 9192244"/>
                <a:gd name="connsiteY4" fmla="*/ 868506 h 868506"/>
                <a:gd name="connsiteX5" fmla="*/ 1735 w 9192244"/>
                <a:gd name="connsiteY5" fmla="*/ 858981 h 868506"/>
                <a:gd name="connsiteX6" fmla="*/ 1988 w 9192244"/>
                <a:gd name="connsiteY6" fmla="*/ 0 h 86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92244" h="868506">
                  <a:moveTo>
                    <a:pt x="1988" y="0"/>
                  </a:moveTo>
                  <a:cubicBezTo>
                    <a:pt x="1516776" y="181648"/>
                    <a:pt x="3376401" y="483610"/>
                    <a:pt x="4546353" y="554470"/>
                  </a:cubicBezTo>
                  <a:lnTo>
                    <a:pt x="7021699" y="425161"/>
                  </a:lnTo>
                  <a:lnTo>
                    <a:pt x="9192244" y="101888"/>
                  </a:lnTo>
                  <a:lnTo>
                    <a:pt x="9192244" y="868506"/>
                  </a:lnTo>
                  <a:lnTo>
                    <a:pt x="1735" y="858981"/>
                  </a:lnTo>
                  <a:cubicBezTo>
                    <a:pt x="-1369" y="574242"/>
                    <a:pt x="310" y="289502"/>
                    <a:pt x="19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13" name="Groupe 12"/>
            <p:cNvGrpSpPr/>
            <p:nvPr userDrawn="1"/>
          </p:nvGrpSpPr>
          <p:grpSpPr>
            <a:xfrm>
              <a:off x="-2826" y="3200105"/>
              <a:ext cx="9156006" cy="927395"/>
              <a:chOff x="-2826" y="3200105"/>
              <a:chExt cx="9156006" cy="1464513"/>
            </a:xfrm>
          </p:grpSpPr>
          <p:sp>
            <p:nvSpPr>
              <p:cNvPr id="5" name="Forme libre 4"/>
              <p:cNvSpPr/>
              <p:nvPr userDrawn="1"/>
            </p:nvSpPr>
            <p:spPr>
              <a:xfrm flipH="1">
                <a:off x="-2826" y="3200105"/>
                <a:ext cx="9155496" cy="1367784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2447 w 9380855"/>
                  <a:gd name="connsiteY0" fmla="*/ 185737 h 1203892"/>
                  <a:gd name="connsiteX1" fmla="*/ 4757609 w 9380855"/>
                  <a:gd name="connsiteY1" fmla="*/ 942974 h 1203892"/>
                  <a:gd name="connsiteX2" fmla="*/ 9380358 w 9380855"/>
                  <a:gd name="connsiteY2" fmla="*/ 0 h 1203892"/>
                  <a:gd name="connsiteX3" fmla="*/ 9380855 w 9380855"/>
                  <a:gd name="connsiteY3" fmla="*/ 459580 h 1203892"/>
                  <a:gd name="connsiteX4" fmla="*/ 4682048 w 9380855"/>
                  <a:gd name="connsiteY4" fmla="*/ 1203324 h 1203892"/>
                  <a:gd name="connsiteX5" fmla="*/ 408 w 9380855"/>
                  <a:gd name="connsiteY5" fmla="*/ 561180 h 1203892"/>
                  <a:gd name="connsiteX6" fmla="*/ 2447 w 9380855"/>
                  <a:gd name="connsiteY6" fmla="*/ 185737 h 1203892"/>
                  <a:gd name="connsiteX0" fmla="*/ 303 w 9381154"/>
                  <a:gd name="connsiteY0" fmla="*/ 471487 h 1203892"/>
                  <a:gd name="connsiteX1" fmla="*/ 4757908 w 9381154"/>
                  <a:gd name="connsiteY1" fmla="*/ 942974 h 1203892"/>
                  <a:gd name="connsiteX2" fmla="*/ 9380657 w 9381154"/>
                  <a:gd name="connsiteY2" fmla="*/ 0 h 1203892"/>
                  <a:gd name="connsiteX3" fmla="*/ 9381154 w 9381154"/>
                  <a:gd name="connsiteY3" fmla="*/ 459580 h 1203892"/>
                  <a:gd name="connsiteX4" fmla="*/ 4682347 w 9381154"/>
                  <a:gd name="connsiteY4" fmla="*/ 1203324 h 1203892"/>
                  <a:gd name="connsiteX5" fmla="*/ 707 w 9381154"/>
                  <a:gd name="connsiteY5" fmla="*/ 561180 h 1203892"/>
                  <a:gd name="connsiteX6" fmla="*/ 303 w 9381154"/>
                  <a:gd name="connsiteY6" fmla="*/ 471487 h 1203892"/>
                  <a:gd name="connsiteX0" fmla="*/ 304 w 9381155"/>
                  <a:gd name="connsiteY0" fmla="*/ 471487 h 1378972"/>
                  <a:gd name="connsiteX1" fmla="*/ 4757909 w 9381155"/>
                  <a:gd name="connsiteY1" fmla="*/ 9429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8013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0 w 9385737"/>
                  <a:gd name="connsiteY0" fmla="*/ 9525 h 1378972"/>
                  <a:gd name="connsiteX1" fmla="*/ 4754676 w 9385737"/>
                  <a:gd name="connsiteY1" fmla="*/ 1095374 h 1378972"/>
                  <a:gd name="connsiteX2" fmla="*/ 9385240 w 9385737"/>
                  <a:gd name="connsiteY2" fmla="*/ 0 h 1378972"/>
                  <a:gd name="connsiteX3" fmla="*/ 9385737 w 9385737"/>
                  <a:gd name="connsiteY3" fmla="*/ 459580 h 1378972"/>
                  <a:gd name="connsiteX4" fmla="*/ 4694746 w 9385737"/>
                  <a:gd name="connsiteY4" fmla="*/ 1378584 h 1378972"/>
                  <a:gd name="connsiteX5" fmla="*/ 5290 w 9385737"/>
                  <a:gd name="connsiteY5" fmla="*/ 561180 h 1378972"/>
                  <a:gd name="connsiteX6" fmla="*/ 0 w 9385737"/>
                  <a:gd name="connsiteY6" fmla="*/ 9525 h 1378972"/>
                  <a:gd name="connsiteX0" fmla="*/ 4766 w 9390503"/>
                  <a:gd name="connsiteY0" fmla="*/ 9525 h 1381065"/>
                  <a:gd name="connsiteX1" fmla="*/ 4759442 w 9390503"/>
                  <a:gd name="connsiteY1" fmla="*/ 1095374 h 1381065"/>
                  <a:gd name="connsiteX2" fmla="*/ 9390006 w 9390503"/>
                  <a:gd name="connsiteY2" fmla="*/ 0 h 1381065"/>
                  <a:gd name="connsiteX3" fmla="*/ 9390503 w 9390503"/>
                  <a:gd name="connsiteY3" fmla="*/ 459580 h 1381065"/>
                  <a:gd name="connsiteX4" fmla="*/ 4699512 w 9390503"/>
                  <a:gd name="connsiteY4" fmla="*/ 1378584 h 1381065"/>
                  <a:gd name="connsiteX5" fmla="*/ 287 w 9390503"/>
                  <a:gd name="connsiteY5" fmla="*/ 161130 h 1381065"/>
                  <a:gd name="connsiteX6" fmla="*/ 4766 w 9390503"/>
                  <a:gd name="connsiteY6" fmla="*/ 9525 h 1381065"/>
                  <a:gd name="connsiteX0" fmla="*/ 4766 w 9390503"/>
                  <a:gd name="connsiteY0" fmla="*/ 9525 h 1368408"/>
                  <a:gd name="connsiteX1" fmla="*/ 4759442 w 9390503"/>
                  <a:gd name="connsiteY1" fmla="*/ 10953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121168 w 9390503"/>
                  <a:gd name="connsiteY1" fmla="*/ 11334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290506 w 9390503"/>
                  <a:gd name="connsiteY1" fmla="*/ 11207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9525 h 1367784"/>
                  <a:gd name="connsiteX0" fmla="*/ 4766 w 9390503"/>
                  <a:gd name="connsiteY0" fmla="*/ 44767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  <a:gd name="connsiteX0" fmla="*/ 4766 w 9390503"/>
                  <a:gd name="connsiteY0" fmla="*/ 447675 h 1367784"/>
                  <a:gd name="connsiteX1" fmla="*/ 4056039 w 9390503"/>
                  <a:gd name="connsiteY1" fmla="*/ 10318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90503" h="1367784">
                    <a:moveTo>
                      <a:pt x="4766" y="447675"/>
                    </a:moveTo>
                    <a:cubicBezTo>
                      <a:pt x="761891" y="675216"/>
                      <a:pt x="2491832" y="1106486"/>
                      <a:pt x="4056039" y="1031874"/>
                    </a:cubicBezTo>
                    <a:cubicBezTo>
                      <a:pt x="5620246" y="957262"/>
                      <a:pt x="8558943" y="323850"/>
                      <a:pt x="9390006" y="0"/>
                    </a:cubicBezTo>
                    <a:cubicBezTo>
                      <a:pt x="9388062" y="283369"/>
                      <a:pt x="9389119" y="180973"/>
                      <a:pt x="9390503" y="459580"/>
                    </a:cubicBezTo>
                    <a:cubicBezTo>
                      <a:pt x="8626685" y="716755"/>
                      <a:pt x="5678379" y="1331488"/>
                      <a:pt x="4113343" y="1365884"/>
                    </a:cubicBezTo>
                    <a:cubicBezTo>
                      <a:pt x="2548307" y="1400280"/>
                      <a:pt x="829812" y="960172"/>
                      <a:pt x="287" y="665955"/>
                    </a:cubicBezTo>
                    <a:cubicBezTo>
                      <a:pt x="-1497" y="609863"/>
                      <a:pt x="5640" y="472069"/>
                      <a:pt x="4766" y="447675"/>
                    </a:cubicBezTo>
                    <a:close/>
                  </a:path>
                </a:pathLst>
              </a:custGeom>
              <a:solidFill>
                <a:srgbClr val="59C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8" name="Forme libre 7"/>
              <p:cNvSpPr/>
              <p:nvPr userDrawn="1"/>
            </p:nvSpPr>
            <p:spPr>
              <a:xfrm flipH="1">
                <a:off x="-1" y="3549651"/>
                <a:ext cx="9153181" cy="1114967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0 w 9384921"/>
                  <a:gd name="connsiteY0" fmla="*/ 0 h 1400093"/>
                  <a:gd name="connsiteX1" fmla="*/ 4761675 w 9384921"/>
                  <a:gd name="connsiteY1" fmla="*/ 1138237 h 1400093"/>
                  <a:gd name="connsiteX2" fmla="*/ 9384424 w 9384921"/>
                  <a:gd name="connsiteY2" fmla="*/ 195263 h 1400093"/>
                  <a:gd name="connsiteX3" fmla="*/ 9384921 w 9384921"/>
                  <a:gd name="connsiteY3" fmla="*/ 654843 h 1400093"/>
                  <a:gd name="connsiteX4" fmla="*/ 4686114 w 9384921"/>
                  <a:gd name="connsiteY4" fmla="*/ 1398587 h 1400093"/>
                  <a:gd name="connsiteX5" fmla="*/ 6917 w 9384921"/>
                  <a:gd name="connsiteY5" fmla="*/ 456405 h 1400093"/>
                  <a:gd name="connsiteX6" fmla="*/ 0 w 9384921"/>
                  <a:gd name="connsiteY6" fmla="*/ 0 h 1400093"/>
                  <a:gd name="connsiteX0" fmla="*/ 0 w 9384921"/>
                  <a:gd name="connsiteY0" fmla="*/ 0 h 1407112"/>
                  <a:gd name="connsiteX1" fmla="*/ 4761675 w 9384921"/>
                  <a:gd name="connsiteY1" fmla="*/ 1138237 h 1407112"/>
                  <a:gd name="connsiteX2" fmla="*/ 9384424 w 9384921"/>
                  <a:gd name="connsiteY2" fmla="*/ 195263 h 1407112"/>
                  <a:gd name="connsiteX3" fmla="*/ 9384921 w 9384921"/>
                  <a:gd name="connsiteY3" fmla="*/ 654843 h 1407112"/>
                  <a:gd name="connsiteX4" fmla="*/ 4686114 w 9384921"/>
                  <a:gd name="connsiteY4" fmla="*/ 1398587 h 1407112"/>
                  <a:gd name="connsiteX5" fmla="*/ 6917 w 9384921"/>
                  <a:gd name="connsiteY5" fmla="*/ 145255 h 1407112"/>
                  <a:gd name="connsiteX6" fmla="*/ 0 w 9384921"/>
                  <a:gd name="connsiteY6" fmla="*/ 0 h 1407112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188532 w 9384921"/>
                  <a:gd name="connsiteY1" fmla="*/ 11509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86348"/>
                  <a:gd name="connsiteX1" fmla="*/ 4188532 w 9384921"/>
                  <a:gd name="connsiteY1" fmla="*/ 1150937 h 1386348"/>
                  <a:gd name="connsiteX2" fmla="*/ 9384424 w 9384921"/>
                  <a:gd name="connsiteY2" fmla="*/ 195263 h 1386348"/>
                  <a:gd name="connsiteX3" fmla="*/ 9384921 w 9384921"/>
                  <a:gd name="connsiteY3" fmla="*/ 654843 h 1386348"/>
                  <a:gd name="connsiteX4" fmla="*/ 4334413 w 9384921"/>
                  <a:gd name="connsiteY4" fmla="*/ 1385887 h 1386348"/>
                  <a:gd name="connsiteX5" fmla="*/ 6917 w 9384921"/>
                  <a:gd name="connsiteY5" fmla="*/ 549115 h 1386348"/>
                  <a:gd name="connsiteX6" fmla="*/ 0 w 9384921"/>
                  <a:gd name="connsiteY6" fmla="*/ 0 h 1386348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334413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490725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14967"/>
                  <a:gd name="connsiteX1" fmla="*/ 4188532 w 9384921"/>
                  <a:gd name="connsiteY1" fmla="*/ 9556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3207 w 9388128"/>
                  <a:gd name="connsiteY0" fmla="*/ 216217 h 1114967"/>
                  <a:gd name="connsiteX1" fmla="*/ 4126609 w 9388128"/>
                  <a:gd name="connsiteY1" fmla="*/ 892174 h 1114967"/>
                  <a:gd name="connsiteX2" fmla="*/ 9387631 w 9388128"/>
                  <a:gd name="connsiteY2" fmla="*/ 0 h 1114967"/>
                  <a:gd name="connsiteX3" fmla="*/ 9388128 w 9388128"/>
                  <a:gd name="connsiteY3" fmla="*/ 459580 h 1114967"/>
                  <a:gd name="connsiteX4" fmla="*/ 4337620 w 9388128"/>
                  <a:gd name="connsiteY4" fmla="*/ 1114424 h 1114967"/>
                  <a:gd name="connsiteX5" fmla="*/ 358 w 9388128"/>
                  <a:gd name="connsiteY5" fmla="*/ 353852 h 1114967"/>
                  <a:gd name="connsiteX6" fmla="*/ 3207 w 9388128"/>
                  <a:gd name="connsiteY6" fmla="*/ 216217 h 1114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128" h="1114967">
                    <a:moveTo>
                      <a:pt x="3207" y="216217"/>
                    </a:moveTo>
                    <a:cubicBezTo>
                      <a:pt x="760332" y="443758"/>
                      <a:pt x="2536486" y="890110"/>
                      <a:pt x="4126609" y="892174"/>
                    </a:cubicBezTo>
                    <a:cubicBezTo>
                      <a:pt x="5716732" y="894238"/>
                      <a:pt x="8556568" y="323850"/>
                      <a:pt x="9387631" y="0"/>
                    </a:cubicBezTo>
                    <a:cubicBezTo>
                      <a:pt x="9385687" y="283369"/>
                      <a:pt x="9386744" y="180973"/>
                      <a:pt x="9388128" y="459580"/>
                    </a:cubicBezTo>
                    <a:cubicBezTo>
                      <a:pt x="8624310" y="716755"/>
                      <a:pt x="5900621" y="1132045"/>
                      <a:pt x="4337620" y="1114424"/>
                    </a:cubicBezTo>
                    <a:cubicBezTo>
                      <a:pt x="2774619" y="1096803"/>
                      <a:pt x="829883" y="648069"/>
                      <a:pt x="358" y="353852"/>
                    </a:cubicBezTo>
                    <a:cubicBezTo>
                      <a:pt x="-1426" y="297760"/>
                      <a:pt x="4081" y="240611"/>
                      <a:pt x="3207" y="216217"/>
                    </a:cubicBezTo>
                    <a:close/>
                  </a:path>
                </a:pathLst>
              </a:custGeom>
              <a:solidFill>
                <a:srgbClr val="00A0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</p:grpSp>
      </p:grpSp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>
          <a:xfrm>
            <a:off x="2763853" y="5888016"/>
            <a:ext cx="5177631" cy="52388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5439" y="6349420"/>
            <a:ext cx="5177631" cy="551226"/>
          </a:xfrm>
          <a:prstGeom prst="rect">
            <a:avLst/>
          </a:prstGeom>
        </p:spPr>
        <p:txBody>
          <a:bodyPr/>
          <a:lstStyle>
            <a:lvl1pPr marL="0" indent="0" algn="ctr" defTabSz="9143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r-FR" sz="2000" b="1" i="1" kern="1200" dirty="0">
                <a:solidFill>
                  <a:srgbClr val="7F7F7F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4105760" y="3199976"/>
            <a:ext cx="2492806" cy="2519495"/>
            <a:chOff x="3813525" y="2875250"/>
            <a:chExt cx="2309593" cy="2285640"/>
          </a:xfrm>
        </p:grpSpPr>
        <p:sp>
          <p:nvSpPr>
            <p:cNvPr id="25" name="Ellipse 24"/>
            <p:cNvSpPr/>
            <p:nvPr userDrawn="1"/>
          </p:nvSpPr>
          <p:spPr>
            <a:xfrm>
              <a:off x="3827018" y="2875250"/>
              <a:ext cx="2285303" cy="2285303"/>
            </a:xfrm>
            <a:prstGeom prst="ellipse">
              <a:avLst/>
            </a:prstGeom>
            <a:solidFill>
              <a:srgbClr val="59C6F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26" name="Ellipse 21"/>
            <p:cNvSpPr/>
            <p:nvPr userDrawn="1"/>
          </p:nvSpPr>
          <p:spPr>
            <a:xfrm>
              <a:off x="3813525" y="4038861"/>
              <a:ext cx="2309593" cy="1122029"/>
            </a:xfrm>
            <a:custGeom>
              <a:avLst/>
              <a:gdLst>
                <a:gd name="connsiteX0" fmla="*/ 0 w 2285303"/>
                <a:gd name="connsiteY0" fmla="*/ 1142652 h 2285303"/>
                <a:gd name="connsiteX1" fmla="*/ 1142652 w 2285303"/>
                <a:gd name="connsiteY1" fmla="*/ 0 h 2285303"/>
                <a:gd name="connsiteX2" fmla="*/ 2285304 w 2285303"/>
                <a:gd name="connsiteY2" fmla="*/ 1142652 h 2285303"/>
                <a:gd name="connsiteX3" fmla="*/ 1142652 w 2285303"/>
                <a:gd name="connsiteY3" fmla="*/ 2285304 h 2285303"/>
                <a:gd name="connsiteX4" fmla="*/ 0 w 2285303"/>
                <a:gd name="connsiteY4" fmla="*/ 1142652 h 2285303"/>
                <a:gd name="connsiteX0" fmla="*/ 907 w 2286211"/>
                <a:gd name="connsiteY0" fmla="*/ 1143088 h 2285740"/>
                <a:gd name="connsiteX1" fmla="*/ 954899 w 2286211"/>
                <a:gd name="connsiteY1" fmla="*/ 1249892 h 2285740"/>
                <a:gd name="connsiteX2" fmla="*/ 1143559 w 2286211"/>
                <a:gd name="connsiteY2" fmla="*/ 436 h 2285740"/>
                <a:gd name="connsiteX3" fmla="*/ 2286211 w 2286211"/>
                <a:gd name="connsiteY3" fmla="*/ 1143088 h 2285740"/>
                <a:gd name="connsiteX4" fmla="*/ 1143559 w 2286211"/>
                <a:gd name="connsiteY4" fmla="*/ 2285740 h 2285740"/>
                <a:gd name="connsiteX5" fmla="*/ 907 w 2286211"/>
                <a:gd name="connsiteY5" fmla="*/ 1143088 h 2285740"/>
                <a:gd name="connsiteX0" fmla="*/ 249 w 2285553"/>
                <a:gd name="connsiteY0" fmla="*/ 1143088 h 2285740"/>
                <a:gd name="connsiteX1" fmla="*/ 954241 w 2285553"/>
                <a:gd name="connsiteY1" fmla="*/ 1249892 h 2285740"/>
                <a:gd name="connsiteX2" fmla="*/ 1142901 w 2285553"/>
                <a:gd name="connsiteY2" fmla="*/ 436 h 2285740"/>
                <a:gd name="connsiteX3" fmla="*/ 2285553 w 2285553"/>
                <a:gd name="connsiteY3" fmla="*/ 1143088 h 2285740"/>
                <a:gd name="connsiteX4" fmla="*/ 1142901 w 2285553"/>
                <a:gd name="connsiteY4" fmla="*/ 2285740 h 2285740"/>
                <a:gd name="connsiteX5" fmla="*/ 249 w 2285553"/>
                <a:gd name="connsiteY5" fmla="*/ 1143088 h 2285740"/>
                <a:gd name="connsiteX0" fmla="*/ 249 w 2285553"/>
                <a:gd name="connsiteY0" fmla="*/ 1173568 h 2285780"/>
                <a:gd name="connsiteX1" fmla="*/ 954241 w 2285553"/>
                <a:gd name="connsiteY1" fmla="*/ 1249892 h 2285780"/>
                <a:gd name="connsiteX2" fmla="*/ 1142901 w 2285553"/>
                <a:gd name="connsiteY2" fmla="*/ 436 h 2285780"/>
                <a:gd name="connsiteX3" fmla="*/ 2285553 w 2285553"/>
                <a:gd name="connsiteY3" fmla="*/ 1143088 h 2285780"/>
                <a:gd name="connsiteX4" fmla="*/ 1142901 w 2285553"/>
                <a:gd name="connsiteY4" fmla="*/ 2285740 h 2285780"/>
                <a:gd name="connsiteX5" fmla="*/ 249 w 2285553"/>
                <a:gd name="connsiteY5" fmla="*/ 1173568 h 2285780"/>
                <a:gd name="connsiteX0" fmla="*/ 529 w 2285833"/>
                <a:gd name="connsiteY0" fmla="*/ 1173568 h 2285802"/>
                <a:gd name="connsiteX1" fmla="*/ 954521 w 2285833"/>
                <a:gd name="connsiteY1" fmla="*/ 1249892 h 2285802"/>
                <a:gd name="connsiteX2" fmla="*/ 1143181 w 2285833"/>
                <a:gd name="connsiteY2" fmla="*/ 436 h 2285802"/>
                <a:gd name="connsiteX3" fmla="*/ 2285833 w 2285833"/>
                <a:gd name="connsiteY3" fmla="*/ 1143088 h 2285802"/>
                <a:gd name="connsiteX4" fmla="*/ 1143181 w 2285833"/>
                <a:gd name="connsiteY4" fmla="*/ 2285740 h 2285802"/>
                <a:gd name="connsiteX5" fmla="*/ 529 w 2285833"/>
                <a:gd name="connsiteY5" fmla="*/ 1173568 h 2285802"/>
                <a:gd name="connsiteX0" fmla="*/ 0 w 2285304"/>
                <a:gd name="connsiteY0" fmla="*/ 1173568 h 2285802"/>
                <a:gd name="connsiteX1" fmla="*/ 953992 w 2285304"/>
                <a:gd name="connsiteY1" fmla="*/ 1249892 h 2285802"/>
                <a:gd name="connsiteX2" fmla="*/ 1142652 w 2285304"/>
                <a:gd name="connsiteY2" fmla="*/ 436 h 2285802"/>
                <a:gd name="connsiteX3" fmla="*/ 2285304 w 2285304"/>
                <a:gd name="connsiteY3" fmla="*/ 1143088 h 2285802"/>
                <a:gd name="connsiteX4" fmla="*/ 1142652 w 2285304"/>
                <a:gd name="connsiteY4" fmla="*/ 2285740 h 2285802"/>
                <a:gd name="connsiteX5" fmla="*/ 0 w 2285304"/>
                <a:gd name="connsiteY5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329 h 2285563"/>
                <a:gd name="connsiteX1" fmla="*/ 1142652 w 2285304"/>
                <a:gd name="connsiteY1" fmla="*/ 197 h 2285563"/>
                <a:gd name="connsiteX2" fmla="*/ 2285304 w 2285304"/>
                <a:gd name="connsiteY2" fmla="*/ 1142849 h 2285563"/>
                <a:gd name="connsiteX3" fmla="*/ 1142652 w 2285304"/>
                <a:gd name="connsiteY3" fmla="*/ 2285501 h 2285563"/>
                <a:gd name="connsiteX4" fmla="*/ 0 w 2285304"/>
                <a:gd name="connsiteY4" fmla="*/ 1173329 h 2285563"/>
                <a:gd name="connsiteX0" fmla="*/ 0 w 2292924"/>
                <a:gd name="connsiteY0" fmla="*/ 1173229 h 2285682"/>
                <a:gd name="connsiteX1" fmla="*/ 1142652 w 2292924"/>
                <a:gd name="connsiteY1" fmla="*/ 97 h 2285682"/>
                <a:gd name="connsiteX2" fmla="*/ 2292924 w 2292924"/>
                <a:gd name="connsiteY2" fmla="*/ 1249429 h 2285682"/>
                <a:gd name="connsiteX3" fmla="*/ 1142652 w 2292924"/>
                <a:gd name="connsiteY3" fmla="*/ 2285401 h 2285682"/>
                <a:gd name="connsiteX4" fmla="*/ 0 w 2292924"/>
                <a:gd name="connsiteY4" fmla="*/ 1173229 h 2285682"/>
                <a:gd name="connsiteX0" fmla="*/ 0 w 2292924"/>
                <a:gd name="connsiteY0" fmla="*/ 1173229 h 2285833"/>
                <a:gd name="connsiteX1" fmla="*/ 1142652 w 2292924"/>
                <a:gd name="connsiteY1" fmla="*/ 97 h 2285833"/>
                <a:gd name="connsiteX2" fmla="*/ 2292924 w 2292924"/>
                <a:gd name="connsiteY2" fmla="*/ 1249429 h 2285833"/>
                <a:gd name="connsiteX3" fmla="*/ 1142652 w 2292924"/>
                <a:gd name="connsiteY3" fmla="*/ 2285401 h 2285833"/>
                <a:gd name="connsiteX4" fmla="*/ 0 w 2292924"/>
                <a:gd name="connsiteY4" fmla="*/ 1173229 h 2285833"/>
                <a:gd name="connsiteX0" fmla="*/ 0 w 2292924"/>
                <a:gd name="connsiteY0" fmla="*/ 1173229 h 2285845"/>
                <a:gd name="connsiteX1" fmla="*/ 1142652 w 2292924"/>
                <a:gd name="connsiteY1" fmla="*/ 97 h 2285845"/>
                <a:gd name="connsiteX2" fmla="*/ 2292924 w 2292924"/>
                <a:gd name="connsiteY2" fmla="*/ 1249429 h 2285845"/>
                <a:gd name="connsiteX3" fmla="*/ 1142652 w 2292924"/>
                <a:gd name="connsiteY3" fmla="*/ 2285401 h 2285845"/>
                <a:gd name="connsiteX4" fmla="*/ 0 w 2292924"/>
                <a:gd name="connsiteY4" fmla="*/ 1173229 h 2285845"/>
                <a:gd name="connsiteX0" fmla="*/ 0 w 2292924"/>
                <a:gd name="connsiteY0" fmla="*/ 8648 h 1121264"/>
                <a:gd name="connsiteX1" fmla="*/ 1264572 w 2292924"/>
                <a:gd name="connsiteY1" fmla="*/ 1376 h 1121264"/>
                <a:gd name="connsiteX2" fmla="*/ 2292924 w 2292924"/>
                <a:gd name="connsiteY2" fmla="*/ 84848 h 1121264"/>
                <a:gd name="connsiteX3" fmla="*/ 1142652 w 2292924"/>
                <a:gd name="connsiteY3" fmla="*/ 1120820 h 1121264"/>
                <a:gd name="connsiteX4" fmla="*/ 0 w 2292924"/>
                <a:gd name="connsiteY4" fmla="*/ 8648 h 1121264"/>
                <a:gd name="connsiteX0" fmla="*/ 0 w 2292924"/>
                <a:gd name="connsiteY0" fmla="*/ 8648 h 1120835"/>
                <a:gd name="connsiteX1" fmla="*/ 1264572 w 2292924"/>
                <a:gd name="connsiteY1" fmla="*/ 1376 h 1120835"/>
                <a:gd name="connsiteX2" fmla="*/ 2292924 w 2292924"/>
                <a:gd name="connsiteY2" fmla="*/ 84848 h 1120835"/>
                <a:gd name="connsiteX3" fmla="*/ 1142652 w 2292924"/>
                <a:gd name="connsiteY3" fmla="*/ 1120820 h 1120835"/>
                <a:gd name="connsiteX4" fmla="*/ 0 w 2292924"/>
                <a:gd name="connsiteY4" fmla="*/ 8648 h 1120835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4875"/>
                <a:gd name="connsiteX1" fmla="*/ 1264572 w 2292924"/>
                <a:gd name="connsiteY1" fmla="*/ 5428 h 1124875"/>
                <a:gd name="connsiteX2" fmla="*/ 2292924 w 2292924"/>
                <a:gd name="connsiteY2" fmla="*/ 88900 h 1124875"/>
                <a:gd name="connsiteX3" fmla="*/ 1142652 w 2292924"/>
                <a:gd name="connsiteY3" fmla="*/ 1124872 h 1124875"/>
                <a:gd name="connsiteX4" fmla="*/ 0 w 2292924"/>
                <a:gd name="connsiteY4" fmla="*/ 0 h 1124875"/>
                <a:gd name="connsiteX0" fmla="*/ 0 w 2296099"/>
                <a:gd name="connsiteY0" fmla="*/ 0 h 1125224"/>
                <a:gd name="connsiteX1" fmla="*/ 1264572 w 2296099"/>
                <a:gd name="connsiteY1" fmla="*/ 5428 h 1125224"/>
                <a:gd name="connsiteX2" fmla="*/ 2296099 w 2296099"/>
                <a:gd name="connsiteY2" fmla="*/ 69850 h 1125224"/>
                <a:gd name="connsiteX3" fmla="*/ 1142652 w 2296099"/>
                <a:gd name="connsiteY3" fmla="*/ 1124872 h 1125224"/>
                <a:gd name="connsiteX4" fmla="*/ 0 w 2296099"/>
                <a:gd name="connsiteY4" fmla="*/ 0 h 1125224"/>
                <a:gd name="connsiteX0" fmla="*/ 0 w 2296099"/>
                <a:gd name="connsiteY0" fmla="*/ 0 h 1125227"/>
                <a:gd name="connsiteX1" fmla="*/ 1264572 w 2296099"/>
                <a:gd name="connsiteY1" fmla="*/ 5428 h 1125227"/>
                <a:gd name="connsiteX2" fmla="*/ 2296099 w 2296099"/>
                <a:gd name="connsiteY2" fmla="*/ 69850 h 1125227"/>
                <a:gd name="connsiteX3" fmla="*/ 1142652 w 2296099"/>
                <a:gd name="connsiteY3" fmla="*/ 1124872 h 1125227"/>
                <a:gd name="connsiteX4" fmla="*/ 0 w 2296099"/>
                <a:gd name="connsiteY4" fmla="*/ 0 h 1125227"/>
                <a:gd name="connsiteX0" fmla="*/ 0 w 2296099"/>
                <a:gd name="connsiteY0" fmla="*/ 0 h 1125235"/>
                <a:gd name="connsiteX1" fmla="*/ 1264572 w 2296099"/>
                <a:gd name="connsiteY1" fmla="*/ 5428 h 1125235"/>
                <a:gd name="connsiteX2" fmla="*/ 2296099 w 2296099"/>
                <a:gd name="connsiteY2" fmla="*/ 69850 h 1125235"/>
                <a:gd name="connsiteX3" fmla="*/ 1142652 w 2296099"/>
                <a:gd name="connsiteY3" fmla="*/ 1124872 h 1125235"/>
                <a:gd name="connsiteX4" fmla="*/ 0 w 2296099"/>
                <a:gd name="connsiteY4" fmla="*/ 0 h 1125235"/>
                <a:gd name="connsiteX0" fmla="*/ 0 w 2302449"/>
                <a:gd name="connsiteY0" fmla="*/ 0 h 1131651"/>
                <a:gd name="connsiteX1" fmla="*/ 1270922 w 2302449"/>
                <a:gd name="connsiteY1" fmla="*/ 11778 h 1131651"/>
                <a:gd name="connsiteX2" fmla="*/ 2302449 w 2302449"/>
                <a:gd name="connsiteY2" fmla="*/ 76200 h 1131651"/>
                <a:gd name="connsiteX3" fmla="*/ 1149002 w 2302449"/>
                <a:gd name="connsiteY3" fmla="*/ 1131222 h 1131651"/>
                <a:gd name="connsiteX4" fmla="*/ 0 w 2302449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593" h="1122029">
                  <a:moveTo>
                    <a:pt x="0" y="0"/>
                  </a:moveTo>
                  <a:cubicBezTo>
                    <a:pt x="515778" y="46788"/>
                    <a:pt x="893134" y="-8859"/>
                    <a:pt x="1278066" y="2253"/>
                  </a:cubicBezTo>
                  <a:cubicBezTo>
                    <a:pt x="1662998" y="13365"/>
                    <a:pt x="1570453" y="106166"/>
                    <a:pt x="2309593" y="66675"/>
                  </a:cubicBezTo>
                  <a:cubicBezTo>
                    <a:pt x="2205453" y="867289"/>
                    <a:pt x="1541078" y="1132809"/>
                    <a:pt x="1156146" y="1121697"/>
                  </a:cubicBezTo>
                  <a:cubicBezTo>
                    <a:pt x="771214" y="1110585"/>
                    <a:pt x="63511" y="874634"/>
                    <a:pt x="0" y="0"/>
                  </a:cubicBezTo>
                  <a:close/>
                </a:path>
              </a:pathLst>
            </a:custGeom>
            <a:solidFill>
              <a:srgbClr val="00A0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7" name="Groupe 26"/>
            <p:cNvGrpSpPr/>
            <p:nvPr userDrawn="1"/>
          </p:nvGrpSpPr>
          <p:grpSpPr>
            <a:xfrm>
              <a:off x="3902077" y="2990431"/>
              <a:ext cx="2100463" cy="2062140"/>
              <a:chOff x="3200695" y="737687"/>
              <a:chExt cx="2690692" cy="2641600"/>
            </a:xfrm>
          </p:grpSpPr>
          <p:sp>
            <p:nvSpPr>
              <p:cNvPr id="28" name="Ellipse 27"/>
              <p:cNvSpPr/>
              <p:nvPr userDrawn="1"/>
            </p:nvSpPr>
            <p:spPr>
              <a:xfrm>
                <a:off x="3249787" y="737687"/>
                <a:ext cx="2641600" cy="264160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pic>
            <p:nvPicPr>
              <p:cNvPr id="29" name="Image 28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695" y="1318447"/>
                <a:ext cx="2652592" cy="1556279"/>
              </a:xfrm>
              <a:prstGeom prst="rect">
                <a:avLst/>
              </a:prstGeom>
            </p:spPr>
          </p:pic>
        </p:grpSp>
      </p:grpSp>
      <p:sp>
        <p:nvSpPr>
          <p:cNvPr id="18" name="Espace réservé du texte 18"/>
          <p:cNvSpPr>
            <a:spLocks noGrp="1"/>
          </p:cNvSpPr>
          <p:nvPr>
            <p:ph type="body" sz="quarter" idx="13" hasCustomPrompt="1"/>
          </p:nvPr>
        </p:nvSpPr>
        <p:spPr>
          <a:xfrm>
            <a:off x="7723610" y="7189103"/>
            <a:ext cx="2851150" cy="302078"/>
          </a:xfrm>
          <a:prstGeom prst="rect">
            <a:avLst/>
          </a:prstGeom>
        </p:spPr>
        <p:txBody>
          <a:bodyPr/>
          <a:lstStyle>
            <a:lvl1pPr marL="0" indent="0" algn="r" defTabSz="914395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fr-FR" sz="12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Référence - Date</a:t>
            </a:r>
          </a:p>
        </p:txBody>
      </p:sp>
    </p:spTree>
    <p:extLst>
      <p:ext uri="{BB962C8B-B14F-4D97-AF65-F5344CB8AC3E}">
        <p14:creationId xmlns:p14="http://schemas.microsoft.com/office/powerpoint/2010/main" val="4062109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itre - Aeronaut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3305" y="10"/>
            <a:ext cx="10695118" cy="467179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4" name="Groupe 3"/>
          <p:cNvGrpSpPr/>
          <p:nvPr userDrawn="1"/>
        </p:nvGrpSpPr>
        <p:grpSpPr>
          <a:xfrm>
            <a:off x="-6089" y="3702002"/>
            <a:ext cx="10709156" cy="1237363"/>
            <a:chOff x="-2826" y="3200105"/>
            <a:chExt cx="9156006" cy="1122513"/>
          </a:xfrm>
        </p:grpSpPr>
        <p:sp>
          <p:nvSpPr>
            <p:cNvPr id="3" name="Forme libre 2"/>
            <p:cNvSpPr/>
            <p:nvPr userDrawn="1"/>
          </p:nvSpPr>
          <p:spPr>
            <a:xfrm>
              <a:off x="-1" y="3454112"/>
              <a:ext cx="9152671" cy="868506"/>
            </a:xfrm>
            <a:custGeom>
              <a:avLst/>
              <a:gdLst>
                <a:gd name="connsiteX0" fmla="*/ 18473 w 9180945"/>
                <a:gd name="connsiteY0" fmla="*/ 0 h 849745"/>
                <a:gd name="connsiteX1" fmla="*/ 4535054 w 9180945"/>
                <a:gd name="connsiteY1" fmla="*/ 535709 h 849745"/>
                <a:gd name="connsiteX2" fmla="*/ 7010400 w 9180945"/>
                <a:gd name="connsiteY2" fmla="*/ 406400 h 849745"/>
                <a:gd name="connsiteX3" fmla="*/ 9180945 w 9180945"/>
                <a:gd name="connsiteY3" fmla="*/ 83127 h 849745"/>
                <a:gd name="connsiteX4" fmla="*/ 9180945 w 9180945"/>
                <a:gd name="connsiteY4" fmla="*/ 849745 h 849745"/>
                <a:gd name="connsiteX5" fmla="*/ 0 w 9180945"/>
                <a:gd name="connsiteY5" fmla="*/ 849745 h 849745"/>
                <a:gd name="connsiteX6" fmla="*/ 18473 w 9180945"/>
                <a:gd name="connsiteY6" fmla="*/ 0 h 849745"/>
                <a:gd name="connsiteX0" fmla="*/ 0 w 9190256"/>
                <a:gd name="connsiteY0" fmla="*/ 0 h 858981"/>
                <a:gd name="connsiteX1" fmla="*/ 4544365 w 9190256"/>
                <a:gd name="connsiteY1" fmla="*/ 544945 h 858981"/>
                <a:gd name="connsiteX2" fmla="*/ 7019711 w 9190256"/>
                <a:gd name="connsiteY2" fmla="*/ 415636 h 858981"/>
                <a:gd name="connsiteX3" fmla="*/ 9190256 w 9190256"/>
                <a:gd name="connsiteY3" fmla="*/ 92363 h 858981"/>
                <a:gd name="connsiteX4" fmla="*/ 9190256 w 9190256"/>
                <a:gd name="connsiteY4" fmla="*/ 858981 h 858981"/>
                <a:gd name="connsiteX5" fmla="*/ 9311 w 9190256"/>
                <a:gd name="connsiteY5" fmla="*/ 858981 h 858981"/>
                <a:gd name="connsiteX6" fmla="*/ 0 w 9190256"/>
                <a:gd name="connsiteY6" fmla="*/ 0 h 858981"/>
                <a:gd name="connsiteX0" fmla="*/ 0 w 9190256"/>
                <a:gd name="connsiteY0" fmla="*/ 0 h 868506"/>
                <a:gd name="connsiteX1" fmla="*/ 4544365 w 9190256"/>
                <a:gd name="connsiteY1" fmla="*/ 554470 h 868506"/>
                <a:gd name="connsiteX2" fmla="*/ 7019711 w 9190256"/>
                <a:gd name="connsiteY2" fmla="*/ 425161 h 868506"/>
                <a:gd name="connsiteX3" fmla="*/ 9190256 w 9190256"/>
                <a:gd name="connsiteY3" fmla="*/ 101888 h 868506"/>
                <a:gd name="connsiteX4" fmla="*/ 9190256 w 9190256"/>
                <a:gd name="connsiteY4" fmla="*/ 868506 h 868506"/>
                <a:gd name="connsiteX5" fmla="*/ 9311 w 9190256"/>
                <a:gd name="connsiteY5" fmla="*/ 868506 h 868506"/>
                <a:gd name="connsiteX6" fmla="*/ 0 w 919025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988 w 9192244"/>
                <a:gd name="connsiteY0" fmla="*/ 0 h 868506"/>
                <a:gd name="connsiteX1" fmla="*/ 4546353 w 9192244"/>
                <a:gd name="connsiteY1" fmla="*/ 554470 h 868506"/>
                <a:gd name="connsiteX2" fmla="*/ 7021699 w 9192244"/>
                <a:gd name="connsiteY2" fmla="*/ 425161 h 868506"/>
                <a:gd name="connsiteX3" fmla="*/ 9192244 w 9192244"/>
                <a:gd name="connsiteY3" fmla="*/ 101888 h 868506"/>
                <a:gd name="connsiteX4" fmla="*/ 9192244 w 9192244"/>
                <a:gd name="connsiteY4" fmla="*/ 868506 h 868506"/>
                <a:gd name="connsiteX5" fmla="*/ 1735 w 9192244"/>
                <a:gd name="connsiteY5" fmla="*/ 858981 h 868506"/>
                <a:gd name="connsiteX6" fmla="*/ 1988 w 9192244"/>
                <a:gd name="connsiteY6" fmla="*/ 0 h 86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92244" h="868506">
                  <a:moveTo>
                    <a:pt x="1988" y="0"/>
                  </a:moveTo>
                  <a:cubicBezTo>
                    <a:pt x="1516776" y="181648"/>
                    <a:pt x="3376401" y="483610"/>
                    <a:pt x="4546353" y="554470"/>
                  </a:cubicBezTo>
                  <a:lnTo>
                    <a:pt x="7021699" y="425161"/>
                  </a:lnTo>
                  <a:lnTo>
                    <a:pt x="9192244" y="101888"/>
                  </a:lnTo>
                  <a:lnTo>
                    <a:pt x="9192244" y="868506"/>
                  </a:lnTo>
                  <a:lnTo>
                    <a:pt x="1735" y="858981"/>
                  </a:lnTo>
                  <a:cubicBezTo>
                    <a:pt x="-1369" y="574242"/>
                    <a:pt x="310" y="289502"/>
                    <a:pt x="19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13" name="Groupe 12"/>
            <p:cNvGrpSpPr/>
            <p:nvPr userDrawn="1"/>
          </p:nvGrpSpPr>
          <p:grpSpPr>
            <a:xfrm>
              <a:off x="-2826" y="3200105"/>
              <a:ext cx="9156006" cy="927395"/>
              <a:chOff x="-2826" y="3200105"/>
              <a:chExt cx="9156006" cy="1464513"/>
            </a:xfrm>
          </p:grpSpPr>
          <p:sp>
            <p:nvSpPr>
              <p:cNvPr id="5" name="Forme libre 4"/>
              <p:cNvSpPr/>
              <p:nvPr userDrawn="1"/>
            </p:nvSpPr>
            <p:spPr>
              <a:xfrm flipH="1">
                <a:off x="-2826" y="3200105"/>
                <a:ext cx="9155496" cy="1367784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2447 w 9380855"/>
                  <a:gd name="connsiteY0" fmla="*/ 185737 h 1203892"/>
                  <a:gd name="connsiteX1" fmla="*/ 4757609 w 9380855"/>
                  <a:gd name="connsiteY1" fmla="*/ 942974 h 1203892"/>
                  <a:gd name="connsiteX2" fmla="*/ 9380358 w 9380855"/>
                  <a:gd name="connsiteY2" fmla="*/ 0 h 1203892"/>
                  <a:gd name="connsiteX3" fmla="*/ 9380855 w 9380855"/>
                  <a:gd name="connsiteY3" fmla="*/ 459580 h 1203892"/>
                  <a:gd name="connsiteX4" fmla="*/ 4682048 w 9380855"/>
                  <a:gd name="connsiteY4" fmla="*/ 1203324 h 1203892"/>
                  <a:gd name="connsiteX5" fmla="*/ 408 w 9380855"/>
                  <a:gd name="connsiteY5" fmla="*/ 561180 h 1203892"/>
                  <a:gd name="connsiteX6" fmla="*/ 2447 w 9380855"/>
                  <a:gd name="connsiteY6" fmla="*/ 185737 h 1203892"/>
                  <a:gd name="connsiteX0" fmla="*/ 303 w 9381154"/>
                  <a:gd name="connsiteY0" fmla="*/ 471487 h 1203892"/>
                  <a:gd name="connsiteX1" fmla="*/ 4757908 w 9381154"/>
                  <a:gd name="connsiteY1" fmla="*/ 942974 h 1203892"/>
                  <a:gd name="connsiteX2" fmla="*/ 9380657 w 9381154"/>
                  <a:gd name="connsiteY2" fmla="*/ 0 h 1203892"/>
                  <a:gd name="connsiteX3" fmla="*/ 9381154 w 9381154"/>
                  <a:gd name="connsiteY3" fmla="*/ 459580 h 1203892"/>
                  <a:gd name="connsiteX4" fmla="*/ 4682347 w 9381154"/>
                  <a:gd name="connsiteY4" fmla="*/ 1203324 h 1203892"/>
                  <a:gd name="connsiteX5" fmla="*/ 707 w 9381154"/>
                  <a:gd name="connsiteY5" fmla="*/ 561180 h 1203892"/>
                  <a:gd name="connsiteX6" fmla="*/ 303 w 9381154"/>
                  <a:gd name="connsiteY6" fmla="*/ 471487 h 1203892"/>
                  <a:gd name="connsiteX0" fmla="*/ 304 w 9381155"/>
                  <a:gd name="connsiteY0" fmla="*/ 471487 h 1378972"/>
                  <a:gd name="connsiteX1" fmla="*/ 4757909 w 9381155"/>
                  <a:gd name="connsiteY1" fmla="*/ 9429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8013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0 w 9385737"/>
                  <a:gd name="connsiteY0" fmla="*/ 9525 h 1378972"/>
                  <a:gd name="connsiteX1" fmla="*/ 4754676 w 9385737"/>
                  <a:gd name="connsiteY1" fmla="*/ 1095374 h 1378972"/>
                  <a:gd name="connsiteX2" fmla="*/ 9385240 w 9385737"/>
                  <a:gd name="connsiteY2" fmla="*/ 0 h 1378972"/>
                  <a:gd name="connsiteX3" fmla="*/ 9385737 w 9385737"/>
                  <a:gd name="connsiteY3" fmla="*/ 459580 h 1378972"/>
                  <a:gd name="connsiteX4" fmla="*/ 4694746 w 9385737"/>
                  <a:gd name="connsiteY4" fmla="*/ 1378584 h 1378972"/>
                  <a:gd name="connsiteX5" fmla="*/ 5290 w 9385737"/>
                  <a:gd name="connsiteY5" fmla="*/ 561180 h 1378972"/>
                  <a:gd name="connsiteX6" fmla="*/ 0 w 9385737"/>
                  <a:gd name="connsiteY6" fmla="*/ 9525 h 1378972"/>
                  <a:gd name="connsiteX0" fmla="*/ 4766 w 9390503"/>
                  <a:gd name="connsiteY0" fmla="*/ 9525 h 1381065"/>
                  <a:gd name="connsiteX1" fmla="*/ 4759442 w 9390503"/>
                  <a:gd name="connsiteY1" fmla="*/ 1095374 h 1381065"/>
                  <a:gd name="connsiteX2" fmla="*/ 9390006 w 9390503"/>
                  <a:gd name="connsiteY2" fmla="*/ 0 h 1381065"/>
                  <a:gd name="connsiteX3" fmla="*/ 9390503 w 9390503"/>
                  <a:gd name="connsiteY3" fmla="*/ 459580 h 1381065"/>
                  <a:gd name="connsiteX4" fmla="*/ 4699512 w 9390503"/>
                  <a:gd name="connsiteY4" fmla="*/ 1378584 h 1381065"/>
                  <a:gd name="connsiteX5" fmla="*/ 287 w 9390503"/>
                  <a:gd name="connsiteY5" fmla="*/ 161130 h 1381065"/>
                  <a:gd name="connsiteX6" fmla="*/ 4766 w 9390503"/>
                  <a:gd name="connsiteY6" fmla="*/ 9525 h 1381065"/>
                  <a:gd name="connsiteX0" fmla="*/ 4766 w 9390503"/>
                  <a:gd name="connsiteY0" fmla="*/ 9525 h 1368408"/>
                  <a:gd name="connsiteX1" fmla="*/ 4759442 w 9390503"/>
                  <a:gd name="connsiteY1" fmla="*/ 10953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121168 w 9390503"/>
                  <a:gd name="connsiteY1" fmla="*/ 11334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290506 w 9390503"/>
                  <a:gd name="connsiteY1" fmla="*/ 11207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9525 h 1367784"/>
                  <a:gd name="connsiteX0" fmla="*/ 4766 w 9390503"/>
                  <a:gd name="connsiteY0" fmla="*/ 44767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  <a:gd name="connsiteX0" fmla="*/ 4766 w 9390503"/>
                  <a:gd name="connsiteY0" fmla="*/ 447675 h 1367784"/>
                  <a:gd name="connsiteX1" fmla="*/ 4056039 w 9390503"/>
                  <a:gd name="connsiteY1" fmla="*/ 10318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90503" h="1367784">
                    <a:moveTo>
                      <a:pt x="4766" y="447675"/>
                    </a:moveTo>
                    <a:cubicBezTo>
                      <a:pt x="761891" y="675216"/>
                      <a:pt x="2491832" y="1106486"/>
                      <a:pt x="4056039" y="1031874"/>
                    </a:cubicBezTo>
                    <a:cubicBezTo>
                      <a:pt x="5620246" y="957262"/>
                      <a:pt x="8558943" y="323850"/>
                      <a:pt x="9390006" y="0"/>
                    </a:cubicBezTo>
                    <a:cubicBezTo>
                      <a:pt x="9388062" y="283369"/>
                      <a:pt x="9389119" y="180973"/>
                      <a:pt x="9390503" y="459580"/>
                    </a:cubicBezTo>
                    <a:cubicBezTo>
                      <a:pt x="8626685" y="716755"/>
                      <a:pt x="5678379" y="1331488"/>
                      <a:pt x="4113343" y="1365884"/>
                    </a:cubicBezTo>
                    <a:cubicBezTo>
                      <a:pt x="2548307" y="1400280"/>
                      <a:pt x="829812" y="960172"/>
                      <a:pt x="287" y="665955"/>
                    </a:cubicBezTo>
                    <a:cubicBezTo>
                      <a:pt x="-1497" y="609863"/>
                      <a:pt x="5640" y="472069"/>
                      <a:pt x="4766" y="447675"/>
                    </a:cubicBezTo>
                    <a:close/>
                  </a:path>
                </a:pathLst>
              </a:custGeom>
              <a:solidFill>
                <a:srgbClr val="59C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8" name="Forme libre 7"/>
              <p:cNvSpPr/>
              <p:nvPr userDrawn="1"/>
            </p:nvSpPr>
            <p:spPr>
              <a:xfrm flipH="1">
                <a:off x="-1" y="3549651"/>
                <a:ext cx="9153181" cy="1114967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0 w 9384921"/>
                  <a:gd name="connsiteY0" fmla="*/ 0 h 1400093"/>
                  <a:gd name="connsiteX1" fmla="*/ 4761675 w 9384921"/>
                  <a:gd name="connsiteY1" fmla="*/ 1138237 h 1400093"/>
                  <a:gd name="connsiteX2" fmla="*/ 9384424 w 9384921"/>
                  <a:gd name="connsiteY2" fmla="*/ 195263 h 1400093"/>
                  <a:gd name="connsiteX3" fmla="*/ 9384921 w 9384921"/>
                  <a:gd name="connsiteY3" fmla="*/ 654843 h 1400093"/>
                  <a:gd name="connsiteX4" fmla="*/ 4686114 w 9384921"/>
                  <a:gd name="connsiteY4" fmla="*/ 1398587 h 1400093"/>
                  <a:gd name="connsiteX5" fmla="*/ 6917 w 9384921"/>
                  <a:gd name="connsiteY5" fmla="*/ 456405 h 1400093"/>
                  <a:gd name="connsiteX6" fmla="*/ 0 w 9384921"/>
                  <a:gd name="connsiteY6" fmla="*/ 0 h 1400093"/>
                  <a:gd name="connsiteX0" fmla="*/ 0 w 9384921"/>
                  <a:gd name="connsiteY0" fmla="*/ 0 h 1407112"/>
                  <a:gd name="connsiteX1" fmla="*/ 4761675 w 9384921"/>
                  <a:gd name="connsiteY1" fmla="*/ 1138237 h 1407112"/>
                  <a:gd name="connsiteX2" fmla="*/ 9384424 w 9384921"/>
                  <a:gd name="connsiteY2" fmla="*/ 195263 h 1407112"/>
                  <a:gd name="connsiteX3" fmla="*/ 9384921 w 9384921"/>
                  <a:gd name="connsiteY3" fmla="*/ 654843 h 1407112"/>
                  <a:gd name="connsiteX4" fmla="*/ 4686114 w 9384921"/>
                  <a:gd name="connsiteY4" fmla="*/ 1398587 h 1407112"/>
                  <a:gd name="connsiteX5" fmla="*/ 6917 w 9384921"/>
                  <a:gd name="connsiteY5" fmla="*/ 145255 h 1407112"/>
                  <a:gd name="connsiteX6" fmla="*/ 0 w 9384921"/>
                  <a:gd name="connsiteY6" fmla="*/ 0 h 1407112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188532 w 9384921"/>
                  <a:gd name="connsiteY1" fmla="*/ 11509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86348"/>
                  <a:gd name="connsiteX1" fmla="*/ 4188532 w 9384921"/>
                  <a:gd name="connsiteY1" fmla="*/ 1150937 h 1386348"/>
                  <a:gd name="connsiteX2" fmla="*/ 9384424 w 9384921"/>
                  <a:gd name="connsiteY2" fmla="*/ 195263 h 1386348"/>
                  <a:gd name="connsiteX3" fmla="*/ 9384921 w 9384921"/>
                  <a:gd name="connsiteY3" fmla="*/ 654843 h 1386348"/>
                  <a:gd name="connsiteX4" fmla="*/ 4334413 w 9384921"/>
                  <a:gd name="connsiteY4" fmla="*/ 1385887 h 1386348"/>
                  <a:gd name="connsiteX5" fmla="*/ 6917 w 9384921"/>
                  <a:gd name="connsiteY5" fmla="*/ 549115 h 1386348"/>
                  <a:gd name="connsiteX6" fmla="*/ 0 w 9384921"/>
                  <a:gd name="connsiteY6" fmla="*/ 0 h 1386348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334413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490725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14967"/>
                  <a:gd name="connsiteX1" fmla="*/ 4188532 w 9384921"/>
                  <a:gd name="connsiteY1" fmla="*/ 9556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3207 w 9388128"/>
                  <a:gd name="connsiteY0" fmla="*/ 216217 h 1114967"/>
                  <a:gd name="connsiteX1" fmla="*/ 4126609 w 9388128"/>
                  <a:gd name="connsiteY1" fmla="*/ 892174 h 1114967"/>
                  <a:gd name="connsiteX2" fmla="*/ 9387631 w 9388128"/>
                  <a:gd name="connsiteY2" fmla="*/ 0 h 1114967"/>
                  <a:gd name="connsiteX3" fmla="*/ 9388128 w 9388128"/>
                  <a:gd name="connsiteY3" fmla="*/ 459580 h 1114967"/>
                  <a:gd name="connsiteX4" fmla="*/ 4337620 w 9388128"/>
                  <a:gd name="connsiteY4" fmla="*/ 1114424 h 1114967"/>
                  <a:gd name="connsiteX5" fmla="*/ 358 w 9388128"/>
                  <a:gd name="connsiteY5" fmla="*/ 353852 h 1114967"/>
                  <a:gd name="connsiteX6" fmla="*/ 3207 w 9388128"/>
                  <a:gd name="connsiteY6" fmla="*/ 216217 h 1114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128" h="1114967">
                    <a:moveTo>
                      <a:pt x="3207" y="216217"/>
                    </a:moveTo>
                    <a:cubicBezTo>
                      <a:pt x="760332" y="443758"/>
                      <a:pt x="2536486" y="890110"/>
                      <a:pt x="4126609" y="892174"/>
                    </a:cubicBezTo>
                    <a:cubicBezTo>
                      <a:pt x="5716732" y="894238"/>
                      <a:pt x="8556568" y="323850"/>
                      <a:pt x="9387631" y="0"/>
                    </a:cubicBezTo>
                    <a:cubicBezTo>
                      <a:pt x="9385687" y="283369"/>
                      <a:pt x="9386744" y="180973"/>
                      <a:pt x="9388128" y="459580"/>
                    </a:cubicBezTo>
                    <a:cubicBezTo>
                      <a:pt x="8624310" y="716755"/>
                      <a:pt x="5900621" y="1132045"/>
                      <a:pt x="4337620" y="1114424"/>
                    </a:cubicBezTo>
                    <a:cubicBezTo>
                      <a:pt x="2774619" y="1096803"/>
                      <a:pt x="829883" y="648069"/>
                      <a:pt x="358" y="353852"/>
                    </a:cubicBezTo>
                    <a:cubicBezTo>
                      <a:pt x="-1426" y="297760"/>
                      <a:pt x="4081" y="240611"/>
                      <a:pt x="3207" y="216217"/>
                    </a:cubicBezTo>
                    <a:close/>
                  </a:path>
                </a:pathLst>
              </a:custGeom>
              <a:solidFill>
                <a:srgbClr val="00A0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</p:grpSp>
      </p:grpSp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>
          <a:xfrm>
            <a:off x="2763853" y="5888016"/>
            <a:ext cx="5177631" cy="52388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5439" y="6349420"/>
            <a:ext cx="5177631" cy="551226"/>
          </a:xfrm>
          <a:prstGeom prst="rect">
            <a:avLst/>
          </a:prstGeom>
        </p:spPr>
        <p:txBody>
          <a:bodyPr/>
          <a:lstStyle>
            <a:lvl1pPr marL="0" indent="0" algn="ctr" defTabSz="9143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r-FR" sz="2000" b="1" i="1" kern="1200" dirty="0">
                <a:solidFill>
                  <a:srgbClr val="7F7F7F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4105760" y="3199976"/>
            <a:ext cx="2492806" cy="2519495"/>
            <a:chOff x="3813525" y="2875250"/>
            <a:chExt cx="2309593" cy="2285640"/>
          </a:xfrm>
        </p:grpSpPr>
        <p:sp>
          <p:nvSpPr>
            <p:cNvPr id="25" name="Ellipse 24"/>
            <p:cNvSpPr/>
            <p:nvPr userDrawn="1"/>
          </p:nvSpPr>
          <p:spPr>
            <a:xfrm>
              <a:off x="3827018" y="2875250"/>
              <a:ext cx="2285303" cy="2285303"/>
            </a:xfrm>
            <a:prstGeom prst="ellipse">
              <a:avLst/>
            </a:prstGeom>
            <a:solidFill>
              <a:srgbClr val="59C6F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26" name="Ellipse 21"/>
            <p:cNvSpPr/>
            <p:nvPr userDrawn="1"/>
          </p:nvSpPr>
          <p:spPr>
            <a:xfrm>
              <a:off x="3813525" y="4038861"/>
              <a:ext cx="2309593" cy="1122029"/>
            </a:xfrm>
            <a:custGeom>
              <a:avLst/>
              <a:gdLst>
                <a:gd name="connsiteX0" fmla="*/ 0 w 2285303"/>
                <a:gd name="connsiteY0" fmla="*/ 1142652 h 2285303"/>
                <a:gd name="connsiteX1" fmla="*/ 1142652 w 2285303"/>
                <a:gd name="connsiteY1" fmla="*/ 0 h 2285303"/>
                <a:gd name="connsiteX2" fmla="*/ 2285304 w 2285303"/>
                <a:gd name="connsiteY2" fmla="*/ 1142652 h 2285303"/>
                <a:gd name="connsiteX3" fmla="*/ 1142652 w 2285303"/>
                <a:gd name="connsiteY3" fmla="*/ 2285304 h 2285303"/>
                <a:gd name="connsiteX4" fmla="*/ 0 w 2285303"/>
                <a:gd name="connsiteY4" fmla="*/ 1142652 h 2285303"/>
                <a:gd name="connsiteX0" fmla="*/ 907 w 2286211"/>
                <a:gd name="connsiteY0" fmla="*/ 1143088 h 2285740"/>
                <a:gd name="connsiteX1" fmla="*/ 954899 w 2286211"/>
                <a:gd name="connsiteY1" fmla="*/ 1249892 h 2285740"/>
                <a:gd name="connsiteX2" fmla="*/ 1143559 w 2286211"/>
                <a:gd name="connsiteY2" fmla="*/ 436 h 2285740"/>
                <a:gd name="connsiteX3" fmla="*/ 2286211 w 2286211"/>
                <a:gd name="connsiteY3" fmla="*/ 1143088 h 2285740"/>
                <a:gd name="connsiteX4" fmla="*/ 1143559 w 2286211"/>
                <a:gd name="connsiteY4" fmla="*/ 2285740 h 2285740"/>
                <a:gd name="connsiteX5" fmla="*/ 907 w 2286211"/>
                <a:gd name="connsiteY5" fmla="*/ 1143088 h 2285740"/>
                <a:gd name="connsiteX0" fmla="*/ 249 w 2285553"/>
                <a:gd name="connsiteY0" fmla="*/ 1143088 h 2285740"/>
                <a:gd name="connsiteX1" fmla="*/ 954241 w 2285553"/>
                <a:gd name="connsiteY1" fmla="*/ 1249892 h 2285740"/>
                <a:gd name="connsiteX2" fmla="*/ 1142901 w 2285553"/>
                <a:gd name="connsiteY2" fmla="*/ 436 h 2285740"/>
                <a:gd name="connsiteX3" fmla="*/ 2285553 w 2285553"/>
                <a:gd name="connsiteY3" fmla="*/ 1143088 h 2285740"/>
                <a:gd name="connsiteX4" fmla="*/ 1142901 w 2285553"/>
                <a:gd name="connsiteY4" fmla="*/ 2285740 h 2285740"/>
                <a:gd name="connsiteX5" fmla="*/ 249 w 2285553"/>
                <a:gd name="connsiteY5" fmla="*/ 1143088 h 2285740"/>
                <a:gd name="connsiteX0" fmla="*/ 249 w 2285553"/>
                <a:gd name="connsiteY0" fmla="*/ 1173568 h 2285780"/>
                <a:gd name="connsiteX1" fmla="*/ 954241 w 2285553"/>
                <a:gd name="connsiteY1" fmla="*/ 1249892 h 2285780"/>
                <a:gd name="connsiteX2" fmla="*/ 1142901 w 2285553"/>
                <a:gd name="connsiteY2" fmla="*/ 436 h 2285780"/>
                <a:gd name="connsiteX3" fmla="*/ 2285553 w 2285553"/>
                <a:gd name="connsiteY3" fmla="*/ 1143088 h 2285780"/>
                <a:gd name="connsiteX4" fmla="*/ 1142901 w 2285553"/>
                <a:gd name="connsiteY4" fmla="*/ 2285740 h 2285780"/>
                <a:gd name="connsiteX5" fmla="*/ 249 w 2285553"/>
                <a:gd name="connsiteY5" fmla="*/ 1173568 h 2285780"/>
                <a:gd name="connsiteX0" fmla="*/ 529 w 2285833"/>
                <a:gd name="connsiteY0" fmla="*/ 1173568 h 2285802"/>
                <a:gd name="connsiteX1" fmla="*/ 954521 w 2285833"/>
                <a:gd name="connsiteY1" fmla="*/ 1249892 h 2285802"/>
                <a:gd name="connsiteX2" fmla="*/ 1143181 w 2285833"/>
                <a:gd name="connsiteY2" fmla="*/ 436 h 2285802"/>
                <a:gd name="connsiteX3" fmla="*/ 2285833 w 2285833"/>
                <a:gd name="connsiteY3" fmla="*/ 1143088 h 2285802"/>
                <a:gd name="connsiteX4" fmla="*/ 1143181 w 2285833"/>
                <a:gd name="connsiteY4" fmla="*/ 2285740 h 2285802"/>
                <a:gd name="connsiteX5" fmla="*/ 529 w 2285833"/>
                <a:gd name="connsiteY5" fmla="*/ 1173568 h 2285802"/>
                <a:gd name="connsiteX0" fmla="*/ 0 w 2285304"/>
                <a:gd name="connsiteY0" fmla="*/ 1173568 h 2285802"/>
                <a:gd name="connsiteX1" fmla="*/ 953992 w 2285304"/>
                <a:gd name="connsiteY1" fmla="*/ 1249892 h 2285802"/>
                <a:gd name="connsiteX2" fmla="*/ 1142652 w 2285304"/>
                <a:gd name="connsiteY2" fmla="*/ 436 h 2285802"/>
                <a:gd name="connsiteX3" fmla="*/ 2285304 w 2285304"/>
                <a:gd name="connsiteY3" fmla="*/ 1143088 h 2285802"/>
                <a:gd name="connsiteX4" fmla="*/ 1142652 w 2285304"/>
                <a:gd name="connsiteY4" fmla="*/ 2285740 h 2285802"/>
                <a:gd name="connsiteX5" fmla="*/ 0 w 2285304"/>
                <a:gd name="connsiteY5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329 h 2285563"/>
                <a:gd name="connsiteX1" fmla="*/ 1142652 w 2285304"/>
                <a:gd name="connsiteY1" fmla="*/ 197 h 2285563"/>
                <a:gd name="connsiteX2" fmla="*/ 2285304 w 2285304"/>
                <a:gd name="connsiteY2" fmla="*/ 1142849 h 2285563"/>
                <a:gd name="connsiteX3" fmla="*/ 1142652 w 2285304"/>
                <a:gd name="connsiteY3" fmla="*/ 2285501 h 2285563"/>
                <a:gd name="connsiteX4" fmla="*/ 0 w 2285304"/>
                <a:gd name="connsiteY4" fmla="*/ 1173329 h 2285563"/>
                <a:gd name="connsiteX0" fmla="*/ 0 w 2292924"/>
                <a:gd name="connsiteY0" fmla="*/ 1173229 h 2285682"/>
                <a:gd name="connsiteX1" fmla="*/ 1142652 w 2292924"/>
                <a:gd name="connsiteY1" fmla="*/ 97 h 2285682"/>
                <a:gd name="connsiteX2" fmla="*/ 2292924 w 2292924"/>
                <a:gd name="connsiteY2" fmla="*/ 1249429 h 2285682"/>
                <a:gd name="connsiteX3" fmla="*/ 1142652 w 2292924"/>
                <a:gd name="connsiteY3" fmla="*/ 2285401 h 2285682"/>
                <a:gd name="connsiteX4" fmla="*/ 0 w 2292924"/>
                <a:gd name="connsiteY4" fmla="*/ 1173229 h 2285682"/>
                <a:gd name="connsiteX0" fmla="*/ 0 w 2292924"/>
                <a:gd name="connsiteY0" fmla="*/ 1173229 h 2285833"/>
                <a:gd name="connsiteX1" fmla="*/ 1142652 w 2292924"/>
                <a:gd name="connsiteY1" fmla="*/ 97 h 2285833"/>
                <a:gd name="connsiteX2" fmla="*/ 2292924 w 2292924"/>
                <a:gd name="connsiteY2" fmla="*/ 1249429 h 2285833"/>
                <a:gd name="connsiteX3" fmla="*/ 1142652 w 2292924"/>
                <a:gd name="connsiteY3" fmla="*/ 2285401 h 2285833"/>
                <a:gd name="connsiteX4" fmla="*/ 0 w 2292924"/>
                <a:gd name="connsiteY4" fmla="*/ 1173229 h 2285833"/>
                <a:gd name="connsiteX0" fmla="*/ 0 w 2292924"/>
                <a:gd name="connsiteY0" fmla="*/ 1173229 h 2285845"/>
                <a:gd name="connsiteX1" fmla="*/ 1142652 w 2292924"/>
                <a:gd name="connsiteY1" fmla="*/ 97 h 2285845"/>
                <a:gd name="connsiteX2" fmla="*/ 2292924 w 2292924"/>
                <a:gd name="connsiteY2" fmla="*/ 1249429 h 2285845"/>
                <a:gd name="connsiteX3" fmla="*/ 1142652 w 2292924"/>
                <a:gd name="connsiteY3" fmla="*/ 2285401 h 2285845"/>
                <a:gd name="connsiteX4" fmla="*/ 0 w 2292924"/>
                <a:gd name="connsiteY4" fmla="*/ 1173229 h 2285845"/>
                <a:gd name="connsiteX0" fmla="*/ 0 w 2292924"/>
                <a:gd name="connsiteY0" fmla="*/ 8648 h 1121264"/>
                <a:gd name="connsiteX1" fmla="*/ 1264572 w 2292924"/>
                <a:gd name="connsiteY1" fmla="*/ 1376 h 1121264"/>
                <a:gd name="connsiteX2" fmla="*/ 2292924 w 2292924"/>
                <a:gd name="connsiteY2" fmla="*/ 84848 h 1121264"/>
                <a:gd name="connsiteX3" fmla="*/ 1142652 w 2292924"/>
                <a:gd name="connsiteY3" fmla="*/ 1120820 h 1121264"/>
                <a:gd name="connsiteX4" fmla="*/ 0 w 2292924"/>
                <a:gd name="connsiteY4" fmla="*/ 8648 h 1121264"/>
                <a:gd name="connsiteX0" fmla="*/ 0 w 2292924"/>
                <a:gd name="connsiteY0" fmla="*/ 8648 h 1120835"/>
                <a:gd name="connsiteX1" fmla="*/ 1264572 w 2292924"/>
                <a:gd name="connsiteY1" fmla="*/ 1376 h 1120835"/>
                <a:gd name="connsiteX2" fmla="*/ 2292924 w 2292924"/>
                <a:gd name="connsiteY2" fmla="*/ 84848 h 1120835"/>
                <a:gd name="connsiteX3" fmla="*/ 1142652 w 2292924"/>
                <a:gd name="connsiteY3" fmla="*/ 1120820 h 1120835"/>
                <a:gd name="connsiteX4" fmla="*/ 0 w 2292924"/>
                <a:gd name="connsiteY4" fmla="*/ 8648 h 1120835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4875"/>
                <a:gd name="connsiteX1" fmla="*/ 1264572 w 2292924"/>
                <a:gd name="connsiteY1" fmla="*/ 5428 h 1124875"/>
                <a:gd name="connsiteX2" fmla="*/ 2292924 w 2292924"/>
                <a:gd name="connsiteY2" fmla="*/ 88900 h 1124875"/>
                <a:gd name="connsiteX3" fmla="*/ 1142652 w 2292924"/>
                <a:gd name="connsiteY3" fmla="*/ 1124872 h 1124875"/>
                <a:gd name="connsiteX4" fmla="*/ 0 w 2292924"/>
                <a:gd name="connsiteY4" fmla="*/ 0 h 1124875"/>
                <a:gd name="connsiteX0" fmla="*/ 0 w 2296099"/>
                <a:gd name="connsiteY0" fmla="*/ 0 h 1125224"/>
                <a:gd name="connsiteX1" fmla="*/ 1264572 w 2296099"/>
                <a:gd name="connsiteY1" fmla="*/ 5428 h 1125224"/>
                <a:gd name="connsiteX2" fmla="*/ 2296099 w 2296099"/>
                <a:gd name="connsiteY2" fmla="*/ 69850 h 1125224"/>
                <a:gd name="connsiteX3" fmla="*/ 1142652 w 2296099"/>
                <a:gd name="connsiteY3" fmla="*/ 1124872 h 1125224"/>
                <a:gd name="connsiteX4" fmla="*/ 0 w 2296099"/>
                <a:gd name="connsiteY4" fmla="*/ 0 h 1125224"/>
                <a:gd name="connsiteX0" fmla="*/ 0 w 2296099"/>
                <a:gd name="connsiteY0" fmla="*/ 0 h 1125227"/>
                <a:gd name="connsiteX1" fmla="*/ 1264572 w 2296099"/>
                <a:gd name="connsiteY1" fmla="*/ 5428 h 1125227"/>
                <a:gd name="connsiteX2" fmla="*/ 2296099 w 2296099"/>
                <a:gd name="connsiteY2" fmla="*/ 69850 h 1125227"/>
                <a:gd name="connsiteX3" fmla="*/ 1142652 w 2296099"/>
                <a:gd name="connsiteY3" fmla="*/ 1124872 h 1125227"/>
                <a:gd name="connsiteX4" fmla="*/ 0 w 2296099"/>
                <a:gd name="connsiteY4" fmla="*/ 0 h 1125227"/>
                <a:gd name="connsiteX0" fmla="*/ 0 w 2296099"/>
                <a:gd name="connsiteY0" fmla="*/ 0 h 1125235"/>
                <a:gd name="connsiteX1" fmla="*/ 1264572 w 2296099"/>
                <a:gd name="connsiteY1" fmla="*/ 5428 h 1125235"/>
                <a:gd name="connsiteX2" fmla="*/ 2296099 w 2296099"/>
                <a:gd name="connsiteY2" fmla="*/ 69850 h 1125235"/>
                <a:gd name="connsiteX3" fmla="*/ 1142652 w 2296099"/>
                <a:gd name="connsiteY3" fmla="*/ 1124872 h 1125235"/>
                <a:gd name="connsiteX4" fmla="*/ 0 w 2296099"/>
                <a:gd name="connsiteY4" fmla="*/ 0 h 1125235"/>
                <a:gd name="connsiteX0" fmla="*/ 0 w 2302449"/>
                <a:gd name="connsiteY0" fmla="*/ 0 h 1131651"/>
                <a:gd name="connsiteX1" fmla="*/ 1270922 w 2302449"/>
                <a:gd name="connsiteY1" fmla="*/ 11778 h 1131651"/>
                <a:gd name="connsiteX2" fmla="*/ 2302449 w 2302449"/>
                <a:gd name="connsiteY2" fmla="*/ 76200 h 1131651"/>
                <a:gd name="connsiteX3" fmla="*/ 1149002 w 2302449"/>
                <a:gd name="connsiteY3" fmla="*/ 1131222 h 1131651"/>
                <a:gd name="connsiteX4" fmla="*/ 0 w 2302449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593" h="1122029">
                  <a:moveTo>
                    <a:pt x="0" y="0"/>
                  </a:moveTo>
                  <a:cubicBezTo>
                    <a:pt x="515778" y="46788"/>
                    <a:pt x="893134" y="-8859"/>
                    <a:pt x="1278066" y="2253"/>
                  </a:cubicBezTo>
                  <a:cubicBezTo>
                    <a:pt x="1662998" y="13365"/>
                    <a:pt x="1570453" y="106166"/>
                    <a:pt x="2309593" y="66675"/>
                  </a:cubicBezTo>
                  <a:cubicBezTo>
                    <a:pt x="2205453" y="867289"/>
                    <a:pt x="1541078" y="1132809"/>
                    <a:pt x="1156146" y="1121697"/>
                  </a:cubicBezTo>
                  <a:cubicBezTo>
                    <a:pt x="771214" y="1110585"/>
                    <a:pt x="63511" y="874634"/>
                    <a:pt x="0" y="0"/>
                  </a:cubicBezTo>
                  <a:close/>
                </a:path>
              </a:pathLst>
            </a:custGeom>
            <a:solidFill>
              <a:srgbClr val="00A0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27" name="Groupe 26"/>
            <p:cNvGrpSpPr/>
            <p:nvPr userDrawn="1"/>
          </p:nvGrpSpPr>
          <p:grpSpPr>
            <a:xfrm>
              <a:off x="3902077" y="2990431"/>
              <a:ext cx="2100463" cy="2062140"/>
              <a:chOff x="3200695" y="737687"/>
              <a:chExt cx="2690692" cy="2641600"/>
            </a:xfrm>
          </p:grpSpPr>
          <p:sp>
            <p:nvSpPr>
              <p:cNvPr id="28" name="Ellipse 27"/>
              <p:cNvSpPr/>
              <p:nvPr userDrawn="1"/>
            </p:nvSpPr>
            <p:spPr>
              <a:xfrm>
                <a:off x="3249787" y="737687"/>
                <a:ext cx="2641600" cy="264160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pic>
            <p:nvPicPr>
              <p:cNvPr id="29" name="Image 28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695" y="1318447"/>
                <a:ext cx="2652592" cy="1556279"/>
              </a:xfrm>
              <a:prstGeom prst="rect">
                <a:avLst/>
              </a:prstGeom>
            </p:spPr>
          </p:pic>
        </p:grpSp>
      </p:grpSp>
      <p:sp>
        <p:nvSpPr>
          <p:cNvPr id="18" name="Espace réservé du texte 18"/>
          <p:cNvSpPr>
            <a:spLocks noGrp="1"/>
          </p:cNvSpPr>
          <p:nvPr>
            <p:ph type="body" sz="quarter" idx="13" hasCustomPrompt="1"/>
          </p:nvPr>
        </p:nvSpPr>
        <p:spPr>
          <a:xfrm>
            <a:off x="7723610" y="7189103"/>
            <a:ext cx="2851150" cy="302078"/>
          </a:xfrm>
          <a:prstGeom prst="rect">
            <a:avLst/>
          </a:prstGeom>
        </p:spPr>
        <p:txBody>
          <a:bodyPr/>
          <a:lstStyle>
            <a:lvl1pPr marL="0" indent="0" algn="r" defTabSz="914395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fr-FR" sz="12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Référence - Date</a:t>
            </a:r>
          </a:p>
        </p:txBody>
      </p:sp>
    </p:spTree>
    <p:extLst>
      <p:ext uri="{BB962C8B-B14F-4D97-AF65-F5344CB8AC3E}">
        <p14:creationId xmlns:p14="http://schemas.microsoft.com/office/powerpoint/2010/main" val="89223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itre - Ferrovi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3305" y="10"/>
            <a:ext cx="10695118" cy="467179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4" name="Groupe 3"/>
          <p:cNvGrpSpPr/>
          <p:nvPr userDrawn="1"/>
        </p:nvGrpSpPr>
        <p:grpSpPr>
          <a:xfrm>
            <a:off x="-6089" y="3702002"/>
            <a:ext cx="10709156" cy="1237363"/>
            <a:chOff x="-2826" y="3200105"/>
            <a:chExt cx="9156006" cy="1122513"/>
          </a:xfrm>
        </p:grpSpPr>
        <p:sp>
          <p:nvSpPr>
            <p:cNvPr id="3" name="Forme libre 2"/>
            <p:cNvSpPr/>
            <p:nvPr userDrawn="1"/>
          </p:nvSpPr>
          <p:spPr>
            <a:xfrm>
              <a:off x="-1" y="3454112"/>
              <a:ext cx="9152671" cy="868506"/>
            </a:xfrm>
            <a:custGeom>
              <a:avLst/>
              <a:gdLst>
                <a:gd name="connsiteX0" fmla="*/ 18473 w 9180945"/>
                <a:gd name="connsiteY0" fmla="*/ 0 h 849745"/>
                <a:gd name="connsiteX1" fmla="*/ 4535054 w 9180945"/>
                <a:gd name="connsiteY1" fmla="*/ 535709 h 849745"/>
                <a:gd name="connsiteX2" fmla="*/ 7010400 w 9180945"/>
                <a:gd name="connsiteY2" fmla="*/ 406400 h 849745"/>
                <a:gd name="connsiteX3" fmla="*/ 9180945 w 9180945"/>
                <a:gd name="connsiteY3" fmla="*/ 83127 h 849745"/>
                <a:gd name="connsiteX4" fmla="*/ 9180945 w 9180945"/>
                <a:gd name="connsiteY4" fmla="*/ 849745 h 849745"/>
                <a:gd name="connsiteX5" fmla="*/ 0 w 9180945"/>
                <a:gd name="connsiteY5" fmla="*/ 849745 h 849745"/>
                <a:gd name="connsiteX6" fmla="*/ 18473 w 9180945"/>
                <a:gd name="connsiteY6" fmla="*/ 0 h 849745"/>
                <a:gd name="connsiteX0" fmla="*/ 0 w 9190256"/>
                <a:gd name="connsiteY0" fmla="*/ 0 h 858981"/>
                <a:gd name="connsiteX1" fmla="*/ 4544365 w 9190256"/>
                <a:gd name="connsiteY1" fmla="*/ 544945 h 858981"/>
                <a:gd name="connsiteX2" fmla="*/ 7019711 w 9190256"/>
                <a:gd name="connsiteY2" fmla="*/ 415636 h 858981"/>
                <a:gd name="connsiteX3" fmla="*/ 9190256 w 9190256"/>
                <a:gd name="connsiteY3" fmla="*/ 92363 h 858981"/>
                <a:gd name="connsiteX4" fmla="*/ 9190256 w 9190256"/>
                <a:gd name="connsiteY4" fmla="*/ 858981 h 858981"/>
                <a:gd name="connsiteX5" fmla="*/ 9311 w 9190256"/>
                <a:gd name="connsiteY5" fmla="*/ 858981 h 858981"/>
                <a:gd name="connsiteX6" fmla="*/ 0 w 9190256"/>
                <a:gd name="connsiteY6" fmla="*/ 0 h 858981"/>
                <a:gd name="connsiteX0" fmla="*/ 0 w 9190256"/>
                <a:gd name="connsiteY0" fmla="*/ 0 h 868506"/>
                <a:gd name="connsiteX1" fmla="*/ 4544365 w 9190256"/>
                <a:gd name="connsiteY1" fmla="*/ 554470 h 868506"/>
                <a:gd name="connsiteX2" fmla="*/ 7019711 w 9190256"/>
                <a:gd name="connsiteY2" fmla="*/ 425161 h 868506"/>
                <a:gd name="connsiteX3" fmla="*/ 9190256 w 9190256"/>
                <a:gd name="connsiteY3" fmla="*/ 101888 h 868506"/>
                <a:gd name="connsiteX4" fmla="*/ 9190256 w 9190256"/>
                <a:gd name="connsiteY4" fmla="*/ 868506 h 868506"/>
                <a:gd name="connsiteX5" fmla="*/ 9311 w 9190256"/>
                <a:gd name="connsiteY5" fmla="*/ 868506 h 868506"/>
                <a:gd name="connsiteX6" fmla="*/ 0 w 919025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988 w 9192244"/>
                <a:gd name="connsiteY0" fmla="*/ 0 h 868506"/>
                <a:gd name="connsiteX1" fmla="*/ 4546353 w 9192244"/>
                <a:gd name="connsiteY1" fmla="*/ 554470 h 868506"/>
                <a:gd name="connsiteX2" fmla="*/ 7021699 w 9192244"/>
                <a:gd name="connsiteY2" fmla="*/ 425161 h 868506"/>
                <a:gd name="connsiteX3" fmla="*/ 9192244 w 9192244"/>
                <a:gd name="connsiteY3" fmla="*/ 101888 h 868506"/>
                <a:gd name="connsiteX4" fmla="*/ 9192244 w 9192244"/>
                <a:gd name="connsiteY4" fmla="*/ 868506 h 868506"/>
                <a:gd name="connsiteX5" fmla="*/ 1735 w 9192244"/>
                <a:gd name="connsiteY5" fmla="*/ 858981 h 868506"/>
                <a:gd name="connsiteX6" fmla="*/ 1988 w 9192244"/>
                <a:gd name="connsiteY6" fmla="*/ 0 h 86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92244" h="868506">
                  <a:moveTo>
                    <a:pt x="1988" y="0"/>
                  </a:moveTo>
                  <a:cubicBezTo>
                    <a:pt x="1516776" y="181648"/>
                    <a:pt x="3376401" y="483610"/>
                    <a:pt x="4546353" y="554470"/>
                  </a:cubicBezTo>
                  <a:lnTo>
                    <a:pt x="7021699" y="425161"/>
                  </a:lnTo>
                  <a:lnTo>
                    <a:pt x="9192244" y="101888"/>
                  </a:lnTo>
                  <a:lnTo>
                    <a:pt x="9192244" y="868506"/>
                  </a:lnTo>
                  <a:lnTo>
                    <a:pt x="1735" y="858981"/>
                  </a:lnTo>
                  <a:cubicBezTo>
                    <a:pt x="-1369" y="574242"/>
                    <a:pt x="310" y="289502"/>
                    <a:pt x="19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13" name="Groupe 12"/>
            <p:cNvGrpSpPr/>
            <p:nvPr userDrawn="1"/>
          </p:nvGrpSpPr>
          <p:grpSpPr>
            <a:xfrm>
              <a:off x="-2826" y="3200105"/>
              <a:ext cx="9156006" cy="927395"/>
              <a:chOff x="-2826" y="3200105"/>
              <a:chExt cx="9156006" cy="1464513"/>
            </a:xfrm>
          </p:grpSpPr>
          <p:sp>
            <p:nvSpPr>
              <p:cNvPr id="5" name="Forme libre 4"/>
              <p:cNvSpPr/>
              <p:nvPr userDrawn="1"/>
            </p:nvSpPr>
            <p:spPr>
              <a:xfrm flipH="1">
                <a:off x="-2826" y="3200105"/>
                <a:ext cx="9155496" cy="1367784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2447 w 9380855"/>
                  <a:gd name="connsiteY0" fmla="*/ 185737 h 1203892"/>
                  <a:gd name="connsiteX1" fmla="*/ 4757609 w 9380855"/>
                  <a:gd name="connsiteY1" fmla="*/ 942974 h 1203892"/>
                  <a:gd name="connsiteX2" fmla="*/ 9380358 w 9380855"/>
                  <a:gd name="connsiteY2" fmla="*/ 0 h 1203892"/>
                  <a:gd name="connsiteX3" fmla="*/ 9380855 w 9380855"/>
                  <a:gd name="connsiteY3" fmla="*/ 459580 h 1203892"/>
                  <a:gd name="connsiteX4" fmla="*/ 4682048 w 9380855"/>
                  <a:gd name="connsiteY4" fmla="*/ 1203324 h 1203892"/>
                  <a:gd name="connsiteX5" fmla="*/ 408 w 9380855"/>
                  <a:gd name="connsiteY5" fmla="*/ 561180 h 1203892"/>
                  <a:gd name="connsiteX6" fmla="*/ 2447 w 9380855"/>
                  <a:gd name="connsiteY6" fmla="*/ 185737 h 1203892"/>
                  <a:gd name="connsiteX0" fmla="*/ 303 w 9381154"/>
                  <a:gd name="connsiteY0" fmla="*/ 471487 h 1203892"/>
                  <a:gd name="connsiteX1" fmla="*/ 4757908 w 9381154"/>
                  <a:gd name="connsiteY1" fmla="*/ 942974 h 1203892"/>
                  <a:gd name="connsiteX2" fmla="*/ 9380657 w 9381154"/>
                  <a:gd name="connsiteY2" fmla="*/ 0 h 1203892"/>
                  <a:gd name="connsiteX3" fmla="*/ 9381154 w 9381154"/>
                  <a:gd name="connsiteY3" fmla="*/ 459580 h 1203892"/>
                  <a:gd name="connsiteX4" fmla="*/ 4682347 w 9381154"/>
                  <a:gd name="connsiteY4" fmla="*/ 1203324 h 1203892"/>
                  <a:gd name="connsiteX5" fmla="*/ 707 w 9381154"/>
                  <a:gd name="connsiteY5" fmla="*/ 561180 h 1203892"/>
                  <a:gd name="connsiteX6" fmla="*/ 303 w 9381154"/>
                  <a:gd name="connsiteY6" fmla="*/ 471487 h 1203892"/>
                  <a:gd name="connsiteX0" fmla="*/ 304 w 9381155"/>
                  <a:gd name="connsiteY0" fmla="*/ 471487 h 1378972"/>
                  <a:gd name="connsiteX1" fmla="*/ 4757909 w 9381155"/>
                  <a:gd name="connsiteY1" fmla="*/ 9429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8013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0 w 9385737"/>
                  <a:gd name="connsiteY0" fmla="*/ 9525 h 1378972"/>
                  <a:gd name="connsiteX1" fmla="*/ 4754676 w 9385737"/>
                  <a:gd name="connsiteY1" fmla="*/ 1095374 h 1378972"/>
                  <a:gd name="connsiteX2" fmla="*/ 9385240 w 9385737"/>
                  <a:gd name="connsiteY2" fmla="*/ 0 h 1378972"/>
                  <a:gd name="connsiteX3" fmla="*/ 9385737 w 9385737"/>
                  <a:gd name="connsiteY3" fmla="*/ 459580 h 1378972"/>
                  <a:gd name="connsiteX4" fmla="*/ 4694746 w 9385737"/>
                  <a:gd name="connsiteY4" fmla="*/ 1378584 h 1378972"/>
                  <a:gd name="connsiteX5" fmla="*/ 5290 w 9385737"/>
                  <a:gd name="connsiteY5" fmla="*/ 561180 h 1378972"/>
                  <a:gd name="connsiteX6" fmla="*/ 0 w 9385737"/>
                  <a:gd name="connsiteY6" fmla="*/ 9525 h 1378972"/>
                  <a:gd name="connsiteX0" fmla="*/ 4766 w 9390503"/>
                  <a:gd name="connsiteY0" fmla="*/ 9525 h 1381065"/>
                  <a:gd name="connsiteX1" fmla="*/ 4759442 w 9390503"/>
                  <a:gd name="connsiteY1" fmla="*/ 1095374 h 1381065"/>
                  <a:gd name="connsiteX2" fmla="*/ 9390006 w 9390503"/>
                  <a:gd name="connsiteY2" fmla="*/ 0 h 1381065"/>
                  <a:gd name="connsiteX3" fmla="*/ 9390503 w 9390503"/>
                  <a:gd name="connsiteY3" fmla="*/ 459580 h 1381065"/>
                  <a:gd name="connsiteX4" fmla="*/ 4699512 w 9390503"/>
                  <a:gd name="connsiteY4" fmla="*/ 1378584 h 1381065"/>
                  <a:gd name="connsiteX5" fmla="*/ 287 w 9390503"/>
                  <a:gd name="connsiteY5" fmla="*/ 161130 h 1381065"/>
                  <a:gd name="connsiteX6" fmla="*/ 4766 w 9390503"/>
                  <a:gd name="connsiteY6" fmla="*/ 9525 h 1381065"/>
                  <a:gd name="connsiteX0" fmla="*/ 4766 w 9390503"/>
                  <a:gd name="connsiteY0" fmla="*/ 9525 h 1368408"/>
                  <a:gd name="connsiteX1" fmla="*/ 4759442 w 9390503"/>
                  <a:gd name="connsiteY1" fmla="*/ 10953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121168 w 9390503"/>
                  <a:gd name="connsiteY1" fmla="*/ 11334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290506 w 9390503"/>
                  <a:gd name="connsiteY1" fmla="*/ 11207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9525 h 1367784"/>
                  <a:gd name="connsiteX0" fmla="*/ 4766 w 9390503"/>
                  <a:gd name="connsiteY0" fmla="*/ 44767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  <a:gd name="connsiteX0" fmla="*/ 4766 w 9390503"/>
                  <a:gd name="connsiteY0" fmla="*/ 447675 h 1367784"/>
                  <a:gd name="connsiteX1" fmla="*/ 4056039 w 9390503"/>
                  <a:gd name="connsiteY1" fmla="*/ 10318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90503" h="1367784">
                    <a:moveTo>
                      <a:pt x="4766" y="447675"/>
                    </a:moveTo>
                    <a:cubicBezTo>
                      <a:pt x="761891" y="675216"/>
                      <a:pt x="2491832" y="1106486"/>
                      <a:pt x="4056039" y="1031874"/>
                    </a:cubicBezTo>
                    <a:cubicBezTo>
                      <a:pt x="5620246" y="957262"/>
                      <a:pt x="8558943" y="323850"/>
                      <a:pt x="9390006" y="0"/>
                    </a:cubicBezTo>
                    <a:cubicBezTo>
                      <a:pt x="9388062" y="283369"/>
                      <a:pt x="9389119" y="180973"/>
                      <a:pt x="9390503" y="459580"/>
                    </a:cubicBezTo>
                    <a:cubicBezTo>
                      <a:pt x="8626685" y="716755"/>
                      <a:pt x="5678379" y="1331488"/>
                      <a:pt x="4113343" y="1365884"/>
                    </a:cubicBezTo>
                    <a:cubicBezTo>
                      <a:pt x="2548307" y="1400280"/>
                      <a:pt x="829812" y="960172"/>
                      <a:pt x="287" y="665955"/>
                    </a:cubicBezTo>
                    <a:cubicBezTo>
                      <a:pt x="-1497" y="609863"/>
                      <a:pt x="5640" y="472069"/>
                      <a:pt x="4766" y="447675"/>
                    </a:cubicBezTo>
                    <a:close/>
                  </a:path>
                </a:pathLst>
              </a:custGeom>
              <a:solidFill>
                <a:srgbClr val="59C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8" name="Forme libre 7"/>
              <p:cNvSpPr/>
              <p:nvPr userDrawn="1"/>
            </p:nvSpPr>
            <p:spPr>
              <a:xfrm flipH="1">
                <a:off x="-1" y="3549651"/>
                <a:ext cx="9153181" cy="1114967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0 w 9384921"/>
                  <a:gd name="connsiteY0" fmla="*/ 0 h 1400093"/>
                  <a:gd name="connsiteX1" fmla="*/ 4761675 w 9384921"/>
                  <a:gd name="connsiteY1" fmla="*/ 1138237 h 1400093"/>
                  <a:gd name="connsiteX2" fmla="*/ 9384424 w 9384921"/>
                  <a:gd name="connsiteY2" fmla="*/ 195263 h 1400093"/>
                  <a:gd name="connsiteX3" fmla="*/ 9384921 w 9384921"/>
                  <a:gd name="connsiteY3" fmla="*/ 654843 h 1400093"/>
                  <a:gd name="connsiteX4" fmla="*/ 4686114 w 9384921"/>
                  <a:gd name="connsiteY4" fmla="*/ 1398587 h 1400093"/>
                  <a:gd name="connsiteX5" fmla="*/ 6917 w 9384921"/>
                  <a:gd name="connsiteY5" fmla="*/ 456405 h 1400093"/>
                  <a:gd name="connsiteX6" fmla="*/ 0 w 9384921"/>
                  <a:gd name="connsiteY6" fmla="*/ 0 h 1400093"/>
                  <a:gd name="connsiteX0" fmla="*/ 0 w 9384921"/>
                  <a:gd name="connsiteY0" fmla="*/ 0 h 1407112"/>
                  <a:gd name="connsiteX1" fmla="*/ 4761675 w 9384921"/>
                  <a:gd name="connsiteY1" fmla="*/ 1138237 h 1407112"/>
                  <a:gd name="connsiteX2" fmla="*/ 9384424 w 9384921"/>
                  <a:gd name="connsiteY2" fmla="*/ 195263 h 1407112"/>
                  <a:gd name="connsiteX3" fmla="*/ 9384921 w 9384921"/>
                  <a:gd name="connsiteY3" fmla="*/ 654843 h 1407112"/>
                  <a:gd name="connsiteX4" fmla="*/ 4686114 w 9384921"/>
                  <a:gd name="connsiteY4" fmla="*/ 1398587 h 1407112"/>
                  <a:gd name="connsiteX5" fmla="*/ 6917 w 9384921"/>
                  <a:gd name="connsiteY5" fmla="*/ 145255 h 1407112"/>
                  <a:gd name="connsiteX6" fmla="*/ 0 w 9384921"/>
                  <a:gd name="connsiteY6" fmla="*/ 0 h 1407112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188532 w 9384921"/>
                  <a:gd name="connsiteY1" fmla="*/ 11509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86348"/>
                  <a:gd name="connsiteX1" fmla="*/ 4188532 w 9384921"/>
                  <a:gd name="connsiteY1" fmla="*/ 1150937 h 1386348"/>
                  <a:gd name="connsiteX2" fmla="*/ 9384424 w 9384921"/>
                  <a:gd name="connsiteY2" fmla="*/ 195263 h 1386348"/>
                  <a:gd name="connsiteX3" fmla="*/ 9384921 w 9384921"/>
                  <a:gd name="connsiteY3" fmla="*/ 654843 h 1386348"/>
                  <a:gd name="connsiteX4" fmla="*/ 4334413 w 9384921"/>
                  <a:gd name="connsiteY4" fmla="*/ 1385887 h 1386348"/>
                  <a:gd name="connsiteX5" fmla="*/ 6917 w 9384921"/>
                  <a:gd name="connsiteY5" fmla="*/ 549115 h 1386348"/>
                  <a:gd name="connsiteX6" fmla="*/ 0 w 9384921"/>
                  <a:gd name="connsiteY6" fmla="*/ 0 h 1386348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334413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490725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14967"/>
                  <a:gd name="connsiteX1" fmla="*/ 4188532 w 9384921"/>
                  <a:gd name="connsiteY1" fmla="*/ 9556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3207 w 9388128"/>
                  <a:gd name="connsiteY0" fmla="*/ 216217 h 1114967"/>
                  <a:gd name="connsiteX1" fmla="*/ 4126609 w 9388128"/>
                  <a:gd name="connsiteY1" fmla="*/ 892174 h 1114967"/>
                  <a:gd name="connsiteX2" fmla="*/ 9387631 w 9388128"/>
                  <a:gd name="connsiteY2" fmla="*/ 0 h 1114967"/>
                  <a:gd name="connsiteX3" fmla="*/ 9388128 w 9388128"/>
                  <a:gd name="connsiteY3" fmla="*/ 459580 h 1114967"/>
                  <a:gd name="connsiteX4" fmla="*/ 4337620 w 9388128"/>
                  <a:gd name="connsiteY4" fmla="*/ 1114424 h 1114967"/>
                  <a:gd name="connsiteX5" fmla="*/ 358 w 9388128"/>
                  <a:gd name="connsiteY5" fmla="*/ 353852 h 1114967"/>
                  <a:gd name="connsiteX6" fmla="*/ 3207 w 9388128"/>
                  <a:gd name="connsiteY6" fmla="*/ 216217 h 1114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128" h="1114967">
                    <a:moveTo>
                      <a:pt x="3207" y="216217"/>
                    </a:moveTo>
                    <a:cubicBezTo>
                      <a:pt x="760332" y="443758"/>
                      <a:pt x="2536486" y="890110"/>
                      <a:pt x="4126609" y="892174"/>
                    </a:cubicBezTo>
                    <a:cubicBezTo>
                      <a:pt x="5716732" y="894238"/>
                      <a:pt x="8556568" y="323850"/>
                      <a:pt x="9387631" y="0"/>
                    </a:cubicBezTo>
                    <a:cubicBezTo>
                      <a:pt x="9385687" y="283369"/>
                      <a:pt x="9386744" y="180973"/>
                      <a:pt x="9388128" y="459580"/>
                    </a:cubicBezTo>
                    <a:cubicBezTo>
                      <a:pt x="8624310" y="716755"/>
                      <a:pt x="5900621" y="1132045"/>
                      <a:pt x="4337620" y="1114424"/>
                    </a:cubicBezTo>
                    <a:cubicBezTo>
                      <a:pt x="2774619" y="1096803"/>
                      <a:pt x="829883" y="648069"/>
                      <a:pt x="358" y="353852"/>
                    </a:cubicBezTo>
                    <a:cubicBezTo>
                      <a:pt x="-1426" y="297760"/>
                      <a:pt x="4081" y="240611"/>
                      <a:pt x="3207" y="216217"/>
                    </a:cubicBezTo>
                    <a:close/>
                  </a:path>
                </a:pathLst>
              </a:custGeom>
              <a:solidFill>
                <a:srgbClr val="00A0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</p:grpSp>
      </p:grpSp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>
          <a:xfrm>
            <a:off x="2763853" y="5888016"/>
            <a:ext cx="5177631" cy="52388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5439" y="6349420"/>
            <a:ext cx="5177631" cy="551226"/>
          </a:xfrm>
          <a:prstGeom prst="rect">
            <a:avLst/>
          </a:prstGeom>
        </p:spPr>
        <p:txBody>
          <a:bodyPr/>
          <a:lstStyle>
            <a:lvl1pPr marL="0" indent="0" algn="ctr" defTabSz="9143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r-FR" sz="2000" b="1" i="1" kern="1200" dirty="0">
                <a:solidFill>
                  <a:srgbClr val="7F7F7F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4105760" y="3199976"/>
            <a:ext cx="2492806" cy="2519495"/>
            <a:chOff x="3813525" y="2875250"/>
            <a:chExt cx="2309593" cy="2285640"/>
          </a:xfrm>
        </p:grpSpPr>
        <p:sp>
          <p:nvSpPr>
            <p:cNvPr id="28" name="Ellipse 27"/>
            <p:cNvSpPr/>
            <p:nvPr userDrawn="1"/>
          </p:nvSpPr>
          <p:spPr>
            <a:xfrm>
              <a:off x="3827018" y="2875250"/>
              <a:ext cx="2285303" cy="2285303"/>
            </a:xfrm>
            <a:prstGeom prst="ellipse">
              <a:avLst/>
            </a:prstGeom>
            <a:solidFill>
              <a:srgbClr val="59C6F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29" name="Ellipse 21"/>
            <p:cNvSpPr/>
            <p:nvPr userDrawn="1"/>
          </p:nvSpPr>
          <p:spPr>
            <a:xfrm>
              <a:off x="3813525" y="4038861"/>
              <a:ext cx="2309593" cy="1122029"/>
            </a:xfrm>
            <a:custGeom>
              <a:avLst/>
              <a:gdLst>
                <a:gd name="connsiteX0" fmla="*/ 0 w 2285303"/>
                <a:gd name="connsiteY0" fmla="*/ 1142652 h 2285303"/>
                <a:gd name="connsiteX1" fmla="*/ 1142652 w 2285303"/>
                <a:gd name="connsiteY1" fmla="*/ 0 h 2285303"/>
                <a:gd name="connsiteX2" fmla="*/ 2285304 w 2285303"/>
                <a:gd name="connsiteY2" fmla="*/ 1142652 h 2285303"/>
                <a:gd name="connsiteX3" fmla="*/ 1142652 w 2285303"/>
                <a:gd name="connsiteY3" fmla="*/ 2285304 h 2285303"/>
                <a:gd name="connsiteX4" fmla="*/ 0 w 2285303"/>
                <a:gd name="connsiteY4" fmla="*/ 1142652 h 2285303"/>
                <a:gd name="connsiteX0" fmla="*/ 907 w 2286211"/>
                <a:gd name="connsiteY0" fmla="*/ 1143088 h 2285740"/>
                <a:gd name="connsiteX1" fmla="*/ 954899 w 2286211"/>
                <a:gd name="connsiteY1" fmla="*/ 1249892 h 2285740"/>
                <a:gd name="connsiteX2" fmla="*/ 1143559 w 2286211"/>
                <a:gd name="connsiteY2" fmla="*/ 436 h 2285740"/>
                <a:gd name="connsiteX3" fmla="*/ 2286211 w 2286211"/>
                <a:gd name="connsiteY3" fmla="*/ 1143088 h 2285740"/>
                <a:gd name="connsiteX4" fmla="*/ 1143559 w 2286211"/>
                <a:gd name="connsiteY4" fmla="*/ 2285740 h 2285740"/>
                <a:gd name="connsiteX5" fmla="*/ 907 w 2286211"/>
                <a:gd name="connsiteY5" fmla="*/ 1143088 h 2285740"/>
                <a:gd name="connsiteX0" fmla="*/ 249 w 2285553"/>
                <a:gd name="connsiteY0" fmla="*/ 1143088 h 2285740"/>
                <a:gd name="connsiteX1" fmla="*/ 954241 w 2285553"/>
                <a:gd name="connsiteY1" fmla="*/ 1249892 h 2285740"/>
                <a:gd name="connsiteX2" fmla="*/ 1142901 w 2285553"/>
                <a:gd name="connsiteY2" fmla="*/ 436 h 2285740"/>
                <a:gd name="connsiteX3" fmla="*/ 2285553 w 2285553"/>
                <a:gd name="connsiteY3" fmla="*/ 1143088 h 2285740"/>
                <a:gd name="connsiteX4" fmla="*/ 1142901 w 2285553"/>
                <a:gd name="connsiteY4" fmla="*/ 2285740 h 2285740"/>
                <a:gd name="connsiteX5" fmla="*/ 249 w 2285553"/>
                <a:gd name="connsiteY5" fmla="*/ 1143088 h 2285740"/>
                <a:gd name="connsiteX0" fmla="*/ 249 w 2285553"/>
                <a:gd name="connsiteY0" fmla="*/ 1173568 h 2285780"/>
                <a:gd name="connsiteX1" fmla="*/ 954241 w 2285553"/>
                <a:gd name="connsiteY1" fmla="*/ 1249892 h 2285780"/>
                <a:gd name="connsiteX2" fmla="*/ 1142901 w 2285553"/>
                <a:gd name="connsiteY2" fmla="*/ 436 h 2285780"/>
                <a:gd name="connsiteX3" fmla="*/ 2285553 w 2285553"/>
                <a:gd name="connsiteY3" fmla="*/ 1143088 h 2285780"/>
                <a:gd name="connsiteX4" fmla="*/ 1142901 w 2285553"/>
                <a:gd name="connsiteY4" fmla="*/ 2285740 h 2285780"/>
                <a:gd name="connsiteX5" fmla="*/ 249 w 2285553"/>
                <a:gd name="connsiteY5" fmla="*/ 1173568 h 2285780"/>
                <a:gd name="connsiteX0" fmla="*/ 529 w 2285833"/>
                <a:gd name="connsiteY0" fmla="*/ 1173568 h 2285802"/>
                <a:gd name="connsiteX1" fmla="*/ 954521 w 2285833"/>
                <a:gd name="connsiteY1" fmla="*/ 1249892 h 2285802"/>
                <a:gd name="connsiteX2" fmla="*/ 1143181 w 2285833"/>
                <a:gd name="connsiteY2" fmla="*/ 436 h 2285802"/>
                <a:gd name="connsiteX3" fmla="*/ 2285833 w 2285833"/>
                <a:gd name="connsiteY3" fmla="*/ 1143088 h 2285802"/>
                <a:gd name="connsiteX4" fmla="*/ 1143181 w 2285833"/>
                <a:gd name="connsiteY4" fmla="*/ 2285740 h 2285802"/>
                <a:gd name="connsiteX5" fmla="*/ 529 w 2285833"/>
                <a:gd name="connsiteY5" fmla="*/ 1173568 h 2285802"/>
                <a:gd name="connsiteX0" fmla="*/ 0 w 2285304"/>
                <a:gd name="connsiteY0" fmla="*/ 1173568 h 2285802"/>
                <a:gd name="connsiteX1" fmla="*/ 953992 w 2285304"/>
                <a:gd name="connsiteY1" fmla="*/ 1249892 h 2285802"/>
                <a:gd name="connsiteX2" fmla="*/ 1142652 w 2285304"/>
                <a:gd name="connsiteY2" fmla="*/ 436 h 2285802"/>
                <a:gd name="connsiteX3" fmla="*/ 2285304 w 2285304"/>
                <a:gd name="connsiteY3" fmla="*/ 1143088 h 2285802"/>
                <a:gd name="connsiteX4" fmla="*/ 1142652 w 2285304"/>
                <a:gd name="connsiteY4" fmla="*/ 2285740 h 2285802"/>
                <a:gd name="connsiteX5" fmla="*/ 0 w 2285304"/>
                <a:gd name="connsiteY5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329 h 2285563"/>
                <a:gd name="connsiteX1" fmla="*/ 1142652 w 2285304"/>
                <a:gd name="connsiteY1" fmla="*/ 197 h 2285563"/>
                <a:gd name="connsiteX2" fmla="*/ 2285304 w 2285304"/>
                <a:gd name="connsiteY2" fmla="*/ 1142849 h 2285563"/>
                <a:gd name="connsiteX3" fmla="*/ 1142652 w 2285304"/>
                <a:gd name="connsiteY3" fmla="*/ 2285501 h 2285563"/>
                <a:gd name="connsiteX4" fmla="*/ 0 w 2285304"/>
                <a:gd name="connsiteY4" fmla="*/ 1173329 h 2285563"/>
                <a:gd name="connsiteX0" fmla="*/ 0 w 2292924"/>
                <a:gd name="connsiteY0" fmla="*/ 1173229 h 2285682"/>
                <a:gd name="connsiteX1" fmla="*/ 1142652 w 2292924"/>
                <a:gd name="connsiteY1" fmla="*/ 97 h 2285682"/>
                <a:gd name="connsiteX2" fmla="*/ 2292924 w 2292924"/>
                <a:gd name="connsiteY2" fmla="*/ 1249429 h 2285682"/>
                <a:gd name="connsiteX3" fmla="*/ 1142652 w 2292924"/>
                <a:gd name="connsiteY3" fmla="*/ 2285401 h 2285682"/>
                <a:gd name="connsiteX4" fmla="*/ 0 w 2292924"/>
                <a:gd name="connsiteY4" fmla="*/ 1173229 h 2285682"/>
                <a:gd name="connsiteX0" fmla="*/ 0 w 2292924"/>
                <a:gd name="connsiteY0" fmla="*/ 1173229 h 2285833"/>
                <a:gd name="connsiteX1" fmla="*/ 1142652 w 2292924"/>
                <a:gd name="connsiteY1" fmla="*/ 97 h 2285833"/>
                <a:gd name="connsiteX2" fmla="*/ 2292924 w 2292924"/>
                <a:gd name="connsiteY2" fmla="*/ 1249429 h 2285833"/>
                <a:gd name="connsiteX3" fmla="*/ 1142652 w 2292924"/>
                <a:gd name="connsiteY3" fmla="*/ 2285401 h 2285833"/>
                <a:gd name="connsiteX4" fmla="*/ 0 w 2292924"/>
                <a:gd name="connsiteY4" fmla="*/ 1173229 h 2285833"/>
                <a:gd name="connsiteX0" fmla="*/ 0 w 2292924"/>
                <a:gd name="connsiteY0" fmla="*/ 1173229 h 2285845"/>
                <a:gd name="connsiteX1" fmla="*/ 1142652 w 2292924"/>
                <a:gd name="connsiteY1" fmla="*/ 97 h 2285845"/>
                <a:gd name="connsiteX2" fmla="*/ 2292924 w 2292924"/>
                <a:gd name="connsiteY2" fmla="*/ 1249429 h 2285845"/>
                <a:gd name="connsiteX3" fmla="*/ 1142652 w 2292924"/>
                <a:gd name="connsiteY3" fmla="*/ 2285401 h 2285845"/>
                <a:gd name="connsiteX4" fmla="*/ 0 w 2292924"/>
                <a:gd name="connsiteY4" fmla="*/ 1173229 h 2285845"/>
                <a:gd name="connsiteX0" fmla="*/ 0 w 2292924"/>
                <a:gd name="connsiteY0" fmla="*/ 8648 h 1121264"/>
                <a:gd name="connsiteX1" fmla="*/ 1264572 w 2292924"/>
                <a:gd name="connsiteY1" fmla="*/ 1376 h 1121264"/>
                <a:gd name="connsiteX2" fmla="*/ 2292924 w 2292924"/>
                <a:gd name="connsiteY2" fmla="*/ 84848 h 1121264"/>
                <a:gd name="connsiteX3" fmla="*/ 1142652 w 2292924"/>
                <a:gd name="connsiteY3" fmla="*/ 1120820 h 1121264"/>
                <a:gd name="connsiteX4" fmla="*/ 0 w 2292924"/>
                <a:gd name="connsiteY4" fmla="*/ 8648 h 1121264"/>
                <a:gd name="connsiteX0" fmla="*/ 0 w 2292924"/>
                <a:gd name="connsiteY0" fmla="*/ 8648 h 1120835"/>
                <a:gd name="connsiteX1" fmla="*/ 1264572 w 2292924"/>
                <a:gd name="connsiteY1" fmla="*/ 1376 h 1120835"/>
                <a:gd name="connsiteX2" fmla="*/ 2292924 w 2292924"/>
                <a:gd name="connsiteY2" fmla="*/ 84848 h 1120835"/>
                <a:gd name="connsiteX3" fmla="*/ 1142652 w 2292924"/>
                <a:gd name="connsiteY3" fmla="*/ 1120820 h 1120835"/>
                <a:gd name="connsiteX4" fmla="*/ 0 w 2292924"/>
                <a:gd name="connsiteY4" fmla="*/ 8648 h 1120835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4875"/>
                <a:gd name="connsiteX1" fmla="*/ 1264572 w 2292924"/>
                <a:gd name="connsiteY1" fmla="*/ 5428 h 1124875"/>
                <a:gd name="connsiteX2" fmla="*/ 2292924 w 2292924"/>
                <a:gd name="connsiteY2" fmla="*/ 88900 h 1124875"/>
                <a:gd name="connsiteX3" fmla="*/ 1142652 w 2292924"/>
                <a:gd name="connsiteY3" fmla="*/ 1124872 h 1124875"/>
                <a:gd name="connsiteX4" fmla="*/ 0 w 2292924"/>
                <a:gd name="connsiteY4" fmla="*/ 0 h 1124875"/>
                <a:gd name="connsiteX0" fmla="*/ 0 w 2296099"/>
                <a:gd name="connsiteY0" fmla="*/ 0 h 1125224"/>
                <a:gd name="connsiteX1" fmla="*/ 1264572 w 2296099"/>
                <a:gd name="connsiteY1" fmla="*/ 5428 h 1125224"/>
                <a:gd name="connsiteX2" fmla="*/ 2296099 w 2296099"/>
                <a:gd name="connsiteY2" fmla="*/ 69850 h 1125224"/>
                <a:gd name="connsiteX3" fmla="*/ 1142652 w 2296099"/>
                <a:gd name="connsiteY3" fmla="*/ 1124872 h 1125224"/>
                <a:gd name="connsiteX4" fmla="*/ 0 w 2296099"/>
                <a:gd name="connsiteY4" fmla="*/ 0 h 1125224"/>
                <a:gd name="connsiteX0" fmla="*/ 0 w 2296099"/>
                <a:gd name="connsiteY0" fmla="*/ 0 h 1125227"/>
                <a:gd name="connsiteX1" fmla="*/ 1264572 w 2296099"/>
                <a:gd name="connsiteY1" fmla="*/ 5428 h 1125227"/>
                <a:gd name="connsiteX2" fmla="*/ 2296099 w 2296099"/>
                <a:gd name="connsiteY2" fmla="*/ 69850 h 1125227"/>
                <a:gd name="connsiteX3" fmla="*/ 1142652 w 2296099"/>
                <a:gd name="connsiteY3" fmla="*/ 1124872 h 1125227"/>
                <a:gd name="connsiteX4" fmla="*/ 0 w 2296099"/>
                <a:gd name="connsiteY4" fmla="*/ 0 h 1125227"/>
                <a:gd name="connsiteX0" fmla="*/ 0 w 2296099"/>
                <a:gd name="connsiteY0" fmla="*/ 0 h 1125235"/>
                <a:gd name="connsiteX1" fmla="*/ 1264572 w 2296099"/>
                <a:gd name="connsiteY1" fmla="*/ 5428 h 1125235"/>
                <a:gd name="connsiteX2" fmla="*/ 2296099 w 2296099"/>
                <a:gd name="connsiteY2" fmla="*/ 69850 h 1125235"/>
                <a:gd name="connsiteX3" fmla="*/ 1142652 w 2296099"/>
                <a:gd name="connsiteY3" fmla="*/ 1124872 h 1125235"/>
                <a:gd name="connsiteX4" fmla="*/ 0 w 2296099"/>
                <a:gd name="connsiteY4" fmla="*/ 0 h 1125235"/>
                <a:gd name="connsiteX0" fmla="*/ 0 w 2302449"/>
                <a:gd name="connsiteY0" fmla="*/ 0 h 1131651"/>
                <a:gd name="connsiteX1" fmla="*/ 1270922 w 2302449"/>
                <a:gd name="connsiteY1" fmla="*/ 11778 h 1131651"/>
                <a:gd name="connsiteX2" fmla="*/ 2302449 w 2302449"/>
                <a:gd name="connsiteY2" fmla="*/ 76200 h 1131651"/>
                <a:gd name="connsiteX3" fmla="*/ 1149002 w 2302449"/>
                <a:gd name="connsiteY3" fmla="*/ 1131222 h 1131651"/>
                <a:gd name="connsiteX4" fmla="*/ 0 w 2302449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593" h="1122029">
                  <a:moveTo>
                    <a:pt x="0" y="0"/>
                  </a:moveTo>
                  <a:cubicBezTo>
                    <a:pt x="515778" y="46788"/>
                    <a:pt x="893134" y="-8859"/>
                    <a:pt x="1278066" y="2253"/>
                  </a:cubicBezTo>
                  <a:cubicBezTo>
                    <a:pt x="1662998" y="13365"/>
                    <a:pt x="1570453" y="106166"/>
                    <a:pt x="2309593" y="66675"/>
                  </a:cubicBezTo>
                  <a:cubicBezTo>
                    <a:pt x="2205453" y="867289"/>
                    <a:pt x="1541078" y="1132809"/>
                    <a:pt x="1156146" y="1121697"/>
                  </a:cubicBezTo>
                  <a:cubicBezTo>
                    <a:pt x="771214" y="1110585"/>
                    <a:pt x="63511" y="874634"/>
                    <a:pt x="0" y="0"/>
                  </a:cubicBezTo>
                  <a:close/>
                </a:path>
              </a:pathLst>
            </a:custGeom>
            <a:solidFill>
              <a:srgbClr val="00A0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30" name="Groupe 29"/>
            <p:cNvGrpSpPr/>
            <p:nvPr userDrawn="1"/>
          </p:nvGrpSpPr>
          <p:grpSpPr>
            <a:xfrm>
              <a:off x="3902077" y="2990431"/>
              <a:ext cx="2100463" cy="2062140"/>
              <a:chOff x="3200695" y="737687"/>
              <a:chExt cx="2690692" cy="2641600"/>
            </a:xfrm>
          </p:grpSpPr>
          <p:sp>
            <p:nvSpPr>
              <p:cNvPr id="31" name="Ellipse 30"/>
              <p:cNvSpPr/>
              <p:nvPr userDrawn="1"/>
            </p:nvSpPr>
            <p:spPr>
              <a:xfrm>
                <a:off x="3249787" y="737687"/>
                <a:ext cx="2641600" cy="264160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pic>
            <p:nvPicPr>
              <p:cNvPr id="32" name="Image 31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695" y="1318447"/>
                <a:ext cx="2652592" cy="1556279"/>
              </a:xfrm>
              <a:prstGeom prst="rect">
                <a:avLst/>
              </a:prstGeom>
            </p:spPr>
          </p:pic>
        </p:grpSp>
      </p:grpSp>
      <p:sp>
        <p:nvSpPr>
          <p:cNvPr id="18" name="Espace réservé du texte 18"/>
          <p:cNvSpPr>
            <a:spLocks noGrp="1"/>
          </p:cNvSpPr>
          <p:nvPr>
            <p:ph type="body" sz="quarter" idx="13" hasCustomPrompt="1"/>
          </p:nvPr>
        </p:nvSpPr>
        <p:spPr>
          <a:xfrm>
            <a:off x="7723610" y="7189103"/>
            <a:ext cx="2851150" cy="302078"/>
          </a:xfrm>
          <a:prstGeom prst="rect">
            <a:avLst/>
          </a:prstGeom>
        </p:spPr>
        <p:txBody>
          <a:bodyPr/>
          <a:lstStyle>
            <a:lvl1pPr marL="0" indent="0" algn="r" defTabSz="914395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fr-FR" sz="12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Référence - Date</a:t>
            </a:r>
          </a:p>
        </p:txBody>
      </p:sp>
    </p:spTree>
    <p:extLst>
      <p:ext uri="{BB962C8B-B14F-4D97-AF65-F5344CB8AC3E}">
        <p14:creationId xmlns:p14="http://schemas.microsoft.com/office/powerpoint/2010/main" val="886837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Titre - Electro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-3305" y="10"/>
            <a:ext cx="10695118" cy="4671799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grpSp>
        <p:nvGrpSpPr>
          <p:cNvPr id="4" name="Groupe 3"/>
          <p:cNvGrpSpPr/>
          <p:nvPr userDrawn="1"/>
        </p:nvGrpSpPr>
        <p:grpSpPr>
          <a:xfrm>
            <a:off x="-6089" y="3702002"/>
            <a:ext cx="10709156" cy="1237363"/>
            <a:chOff x="-2826" y="3200105"/>
            <a:chExt cx="9156006" cy="1122513"/>
          </a:xfrm>
        </p:grpSpPr>
        <p:sp>
          <p:nvSpPr>
            <p:cNvPr id="3" name="Forme libre 2"/>
            <p:cNvSpPr/>
            <p:nvPr userDrawn="1"/>
          </p:nvSpPr>
          <p:spPr>
            <a:xfrm>
              <a:off x="-1" y="3454112"/>
              <a:ext cx="9152671" cy="868506"/>
            </a:xfrm>
            <a:custGeom>
              <a:avLst/>
              <a:gdLst>
                <a:gd name="connsiteX0" fmla="*/ 18473 w 9180945"/>
                <a:gd name="connsiteY0" fmla="*/ 0 h 849745"/>
                <a:gd name="connsiteX1" fmla="*/ 4535054 w 9180945"/>
                <a:gd name="connsiteY1" fmla="*/ 535709 h 849745"/>
                <a:gd name="connsiteX2" fmla="*/ 7010400 w 9180945"/>
                <a:gd name="connsiteY2" fmla="*/ 406400 h 849745"/>
                <a:gd name="connsiteX3" fmla="*/ 9180945 w 9180945"/>
                <a:gd name="connsiteY3" fmla="*/ 83127 h 849745"/>
                <a:gd name="connsiteX4" fmla="*/ 9180945 w 9180945"/>
                <a:gd name="connsiteY4" fmla="*/ 849745 h 849745"/>
                <a:gd name="connsiteX5" fmla="*/ 0 w 9180945"/>
                <a:gd name="connsiteY5" fmla="*/ 849745 h 849745"/>
                <a:gd name="connsiteX6" fmla="*/ 18473 w 9180945"/>
                <a:gd name="connsiteY6" fmla="*/ 0 h 849745"/>
                <a:gd name="connsiteX0" fmla="*/ 0 w 9190256"/>
                <a:gd name="connsiteY0" fmla="*/ 0 h 858981"/>
                <a:gd name="connsiteX1" fmla="*/ 4544365 w 9190256"/>
                <a:gd name="connsiteY1" fmla="*/ 544945 h 858981"/>
                <a:gd name="connsiteX2" fmla="*/ 7019711 w 9190256"/>
                <a:gd name="connsiteY2" fmla="*/ 415636 h 858981"/>
                <a:gd name="connsiteX3" fmla="*/ 9190256 w 9190256"/>
                <a:gd name="connsiteY3" fmla="*/ 92363 h 858981"/>
                <a:gd name="connsiteX4" fmla="*/ 9190256 w 9190256"/>
                <a:gd name="connsiteY4" fmla="*/ 858981 h 858981"/>
                <a:gd name="connsiteX5" fmla="*/ 9311 w 9190256"/>
                <a:gd name="connsiteY5" fmla="*/ 858981 h 858981"/>
                <a:gd name="connsiteX6" fmla="*/ 0 w 9190256"/>
                <a:gd name="connsiteY6" fmla="*/ 0 h 858981"/>
                <a:gd name="connsiteX0" fmla="*/ 0 w 9190256"/>
                <a:gd name="connsiteY0" fmla="*/ 0 h 868506"/>
                <a:gd name="connsiteX1" fmla="*/ 4544365 w 9190256"/>
                <a:gd name="connsiteY1" fmla="*/ 554470 h 868506"/>
                <a:gd name="connsiteX2" fmla="*/ 7019711 w 9190256"/>
                <a:gd name="connsiteY2" fmla="*/ 425161 h 868506"/>
                <a:gd name="connsiteX3" fmla="*/ 9190256 w 9190256"/>
                <a:gd name="connsiteY3" fmla="*/ 101888 h 868506"/>
                <a:gd name="connsiteX4" fmla="*/ 9190256 w 9190256"/>
                <a:gd name="connsiteY4" fmla="*/ 868506 h 868506"/>
                <a:gd name="connsiteX5" fmla="*/ 9311 w 9190256"/>
                <a:gd name="connsiteY5" fmla="*/ 868506 h 868506"/>
                <a:gd name="connsiteX6" fmla="*/ 0 w 919025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988 w 9192244"/>
                <a:gd name="connsiteY0" fmla="*/ 0 h 868506"/>
                <a:gd name="connsiteX1" fmla="*/ 4546353 w 9192244"/>
                <a:gd name="connsiteY1" fmla="*/ 554470 h 868506"/>
                <a:gd name="connsiteX2" fmla="*/ 7021699 w 9192244"/>
                <a:gd name="connsiteY2" fmla="*/ 425161 h 868506"/>
                <a:gd name="connsiteX3" fmla="*/ 9192244 w 9192244"/>
                <a:gd name="connsiteY3" fmla="*/ 101888 h 868506"/>
                <a:gd name="connsiteX4" fmla="*/ 9192244 w 9192244"/>
                <a:gd name="connsiteY4" fmla="*/ 868506 h 868506"/>
                <a:gd name="connsiteX5" fmla="*/ 1735 w 9192244"/>
                <a:gd name="connsiteY5" fmla="*/ 858981 h 868506"/>
                <a:gd name="connsiteX6" fmla="*/ 1988 w 9192244"/>
                <a:gd name="connsiteY6" fmla="*/ 0 h 86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92244" h="868506">
                  <a:moveTo>
                    <a:pt x="1988" y="0"/>
                  </a:moveTo>
                  <a:cubicBezTo>
                    <a:pt x="1516776" y="181648"/>
                    <a:pt x="3376401" y="483610"/>
                    <a:pt x="4546353" y="554470"/>
                  </a:cubicBezTo>
                  <a:lnTo>
                    <a:pt x="7021699" y="425161"/>
                  </a:lnTo>
                  <a:lnTo>
                    <a:pt x="9192244" y="101888"/>
                  </a:lnTo>
                  <a:lnTo>
                    <a:pt x="9192244" y="868506"/>
                  </a:lnTo>
                  <a:lnTo>
                    <a:pt x="1735" y="858981"/>
                  </a:lnTo>
                  <a:cubicBezTo>
                    <a:pt x="-1369" y="574242"/>
                    <a:pt x="310" y="289502"/>
                    <a:pt x="19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13" name="Groupe 12"/>
            <p:cNvGrpSpPr/>
            <p:nvPr userDrawn="1"/>
          </p:nvGrpSpPr>
          <p:grpSpPr>
            <a:xfrm>
              <a:off x="-2826" y="3200105"/>
              <a:ext cx="9156006" cy="927395"/>
              <a:chOff x="-2826" y="3200105"/>
              <a:chExt cx="9156006" cy="1464513"/>
            </a:xfrm>
          </p:grpSpPr>
          <p:sp>
            <p:nvSpPr>
              <p:cNvPr id="5" name="Forme libre 4"/>
              <p:cNvSpPr/>
              <p:nvPr userDrawn="1"/>
            </p:nvSpPr>
            <p:spPr>
              <a:xfrm flipH="1">
                <a:off x="-2826" y="3200105"/>
                <a:ext cx="9155496" cy="1367784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2447 w 9380855"/>
                  <a:gd name="connsiteY0" fmla="*/ 185737 h 1203892"/>
                  <a:gd name="connsiteX1" fmla="*/ 4757609 w 9380855"/>
                  <a:gd name="connsiteY1" fmla="*/ 942974 h 1203892"/>
                  <a:gd name="connsiteX2" fmla="*/ 9380358 w 9380855"/>
                  <a:gd name="connsiteY2" fmla="*/ 0 h 1203892"/>
                  <a:gd name="connsiteX3" fmla="*/ 9380855 w 9380855"/>
                  <a:gd name="connsiteY3" fmla="*/ 459580 h 1203892"/>
                  <a:gd name="connsiteX4" fmla="*/ 4682048 w 9380855"/>
                  <a:gd name="connsiteY4" fmla="*/ 1203324 h 1203892"/>
                  <a:gd name="connsiteX5" fmla="*/ 408 w 9380855"/>
                  <a:gd name="connsiteY5" fmla="*/ 561180 h 1203892"/>
                  <a:gd name="connsiteX6" fmla="*/ 2447 w 9380855"/>
                  <a:gd name="connsiteY6" fmla="*/ 185737 h 1203892"/>
                  <a:gd name="connsiteX0" fmla="*/ 303 w 9381154"/>
                  <a:gd name="connsiteY0" fmla="*/ 471487 h 1203892"/>
                  <a:gd name="connsiteX1" fmla="*/ 4757908 w 9381154"/>
                  <a:gd name="connsiteY1" fmla="*/ 942974 h 1203892"/>
                  <a:gd name="connsiteX2" fmla="*/ 9380657 w 9381154"/>
                  <a:gd name="connsiteY2" fmla="*/ 0 h 1203892"/>
                  <a:gd name="connsiteX3" fmla="*/ 9381154 w 9381154"/>
                  <a:gd name="connsiteY3" fmla="*/ 459580 h 1203892"/>
                  <a:gd name="connsiteX4" fmla="*/ 4682347 w 9381154"/>
                  <a:gd name="connsiteY4" fmla="*/ 1203324 h 1203892"/>
                  <a:gd name="connsiteX5" fmla="*/ 707 w 9381154"/>
                  <a:gd name="connsiteY5" fmla="*/ 561180 h 1203892"/>
                  <a:gd name="connsiteX6" fmla="*/ 303 w 9381154"/>
                  <a:gd name="connsiteY6" fmla="*/ 471487 h 1203892"/>
                  <a:gd name="connsiteX0" fmla="*/ 304 w 9381155"/>
                  <a:gd name="connsiteY0" fmla="*/ 471487 h 1378972"/>
                  <a:gd name="connsiteX1" fmla="*/ 4757909 w 9381155"/>
                  <a:gd name="connsiteY1" fmla="*/ 9429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8013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0 w 9385737"/>
                  <a:gd name="connsiteY0" fmla="*/ 9525 h 1378972"/>
                  <a:gd name="connsiteX1" fmla="*/ 4754676 w 9385737"/>
                  <a:gd name="connsiteY1" fmla="*/ 1095374 h 1378972"/>
                  <a:gd name="connsiteX2" fmla="*/ 9385240 w 9385737"/>
                  <a:gd name="connsiteY2" fmla="*/ 0 h 1378972"/>
                  <a:gd name="connsiteX3" fmla="*/ 9385737 w 9385737"/>
                  <a:gd name="connsiteY3" fmla="*/ 459580 h 1378972"/>
                  <a:gd name="connsiteX4" fmla="*/ 4694746 w 9385737"/>
                  <a:gd name="connsiteY4" fmla="*/ 1378584 h 1378972"/>
                  <a:gd name="connsiteX5" fmla="*/ 5290 w 9385737"/>
                  <a:gd name="connsiteY5" fmla="*/ 561180 h 1378972"/>
                  <a:gd name="connsiteX6" fmla="*/ 0 w 9385737"/>
                  <a:gd name="connsiteY6" fmla="*/ 9525 h 1378972"/>
                  <a:gd name="connsiteX0" fmla="*/ 4766 w 9390503"/>
                  <a:gd name="connsiteY0" fmla="*/ 9525 h 1381065"/>
                  <a:gd name="connsiteX1" fmla="*/ 4759442 w 9390503"/>
                  <a:gd name="connsiteY1" fmla="*/ 1095374 h 1381065"/>
                  <a:gd name="connsiteX2" fmla="*/ 9390006 w 9390503"/>
                  <a:gd name="connsiteY2" fmla="*/ 0 h 1381065"/>
                  <a:gd name="connsiteX3" fmla="*/ 9390503 w 9390503"/>
                  <a:gd name="connsiteY3" fmla="*/ 459580 h 1381065"/>
                  <a:gd name="connsiteX4" fmla="*/ 4699512 w 9390503"/>
                  <a:gd name="connsiteY4" fmla="*/ 1378584 h 1381065"/>
                  <a:gd name="connsiteX5" fmla="*/ 287 w 9390503"/>
                  <a:gd name="connsiteY5" fmla="*/ 161130 h 1381065"/>
                  <a:gd name="connsiteX6" fmla="*/ 4766 w 9390503"/>
                  <a:gd name="connsiteY6" fmla="*/ 9525 h 1381065"/>
                  <a:gd name="connsiteX0" fmla="*/ 4766 w 9390503"/>
                  <a:gd name="connsiteY0" fmla="*/ 9525 h 1368408"/>
                  <a:gd name="connsiteX1" fmla="*/ 4759442 w 9390503"/>
                  <a:gd name="connsiteY1" fmla="*/ 10953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121168 w 9390503"/>
                  <a:gd name="connsiteY1" fmla="*/ 11334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290506 w 9390503"/>
                  <a:gd name="connsiteY1" fmla="*/ 11207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9525 h 1367784"/>
                  <a:gd name="connsiteX0" fmla="*/ 4766 w 9390503"/>
                  <a:gd name="connsiteY0" fmla="*/ 44767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  <a:gd name="connsiteX0" fmla="*/ 4766 w 9390503"/>
                  <a:gd name="connsiteY0" fmla="*/ 447675 h 1367784"/>
                  <a:gd name="connsiteX1" fmla="*/ 4056039 w 9390503"/>
                  <a:gd name="connsiteY1" fmla="*/ 10318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90503" h="1367784">
                    <a:moveTo>
                      <a:pt x="4766" y="447675"/>
                    </a:moveTo>
                    <a:cubicBezTo>
                      <a:pt x="761891" y="675216"/>
                      <a:pt x="2491832" y="1106486"/>
                      <a:pt x="4056039" y="1031874"/>
                    </a:cubicBezTo>
                    <a:cubicBezTo>
                      <a:pt x="5620246" y="957262"/>
                      <a:pt x="8558943" y="323850"/>
                      <a:pt x="9390006" y="0"/>
                    </a:cubicBezTo>
                    <a:cubicBezTo>
                      <a:pt x="9388062" y="283369"/>
                      <a:pt x="9389119" y="180973"/>
                      <a:pt x="9390503" y="459580"/>
                    </a:cubicBezTo>
                    <a:cubicBezTo>
                      <a:pt x="8626685" y="716755"/>
                      <a:pt x="5678379" y="1331488"/>
                      <a:pt x="4113343" y="1365884"/>
                    </a:cubicBezTo>
                    <a:cubicBezTo>
                      <a:pt x="2548307" y="1400280"/>
                      <a:pt x="829812" y="960172"/>
                      <a:pt x="287" y="665955"/>
                    </a:cubicBezTo>
                    <a:cubicBezTo>
                      <a:pt x="-1497" y="609863"/>
                      <a:pt x="5640" y="472069"/>
                      <a:pt x="4766" y="447675"/>
                    </a:cubicBezTo>
                    <a:close/>
                  </a:path>
                </a:pathLst>
              </a:custGeom>
              <a:solidFill>
                <a:srgbClr val="59C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8" name="Forme libre 7"/>
              <p:cNvSpPr/>
              <p:nvPr userDrawn="1"/>
            </p:nvSpPr>
            <p:spPr>
              <a:xfrm flipH="1">
                <a:off x="-1" y="3549651"/>
                <a:ext cx="9153181" cy="1114967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0 w 9384921"/>
                  <a:gd name="connsiteY0" fmla="*/ 0 h 1400093"/>
                  <a:gd name="connsiteX1" fmla="*/ 4761675 w 9384921"/>
                  <a:gd name="connsiteY1" fmla="*/ 1138237 h 1400093"/>
                  <a:gd name="connsiteX2" fmla="*/ 9384424 w 9384921"/>
                  <a:gd name="connsiteY2" fmla="*/ 195263 h 1400093"/>
                  <a:gd name="connsiteX3" fmla="*/ 9384921 w 9384921"/>
                  <a:gd name="connsiteY3" fmla="*/ 654843 h 1400093"/>
                  <a:gd name="connsiteX4" fmla="*/ 4686114 w 9384921"/>
                  <a:gd name="connsiteY4" fmla="*/ 1398587 h 1400093"/>
                  <a:gd name="connsiteX5" fmla="*/ 6917 w 9384921"/>
                  <a:gd name="connsiteY5" fmla="*/ 456405 h 1400093"/>
                  <a:gd name="connsiteX6" fmla="*/ 0 w 9384921"/>
                  <a:gd name="connsiteY6" fmla="*/ 0 h 1400093"/>
                  <a:gd name="connsiteX0" fmla="*/ 0 w 9384921"/>
                  <a:gd name="connsiteY0" fmla="*/ 0 h 1407112"/>
                  <a:gd name="connsiteX1" fmla="*/ 4761675 w 9384921"/>
                  <a:gd name="connsiteY1" fmla="*/ 1138237 h 1407112"/>
                  <a:gd name="connsiteX2" fmla="*/ 9384424 w 9384921"/>
                  <a:gd name="connsiteY2" fmla="*/ 195263 h 1407112"/>
                  <a:gd name="connsiteX3" fmla="*/ 9384921 w 9384921"/>
                  <a:gd name="connsiteY3" fmla="*/ 654843 h 1407112"/>
                  <a:gd name="connsiteX4" fmla="*/ 4686114 w 9384921"/>
                  <a:gd name="connsiteY4" fmla="*/ 1398587 h 1407112"/>
                  <a:gd name="connsiteX5" fmla="*/ 6917 w 9384921"/>
                  <a:gd name="connsiteY5" fmla="*/ 145255 h 1407112"/>
                  <a:gd name="connsiteX6" fmla="*/ 0 w 9384921"/>
                  <a:gd name="connsiteY6" fmla="*/ 0 h 1407112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188532 w 9384921"/>
                  <a:gd name="connsiteY1" fmla="*/ 11509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86348"/>
                  <a:gd name="connsiteX1" fmla="*/ 4188532 w 9384921"/>
                  <a:gd name="connsiteY1" fmla="*/ 1150937 h 1386348"/>
                  <a:gd name="connsiteX2" fmla="*/ 9384424 w 9384921"/>
                  <a:gd name="connsiteY2" fmla="*/ 195263 h 1386348"/>
                  <a:gd name="connsiteX3" fmla="*/ 9384921 w 9384921"/>
                  <a:gd name="connsiteY3" fmla="*/ 654843 h 1386348"/>
                  <a:gd name="connsiteX4" fmla="*/ 4334413 w 9384921"/>
                  <a:gd name="connsiteY4" fmla="*/ 1385887 h 1386348"/>
                  <a:gd name="connsiteX5" fmla="*/ 6917 w 9384921"/>
                  <a:gd name="connsiteY5" fmla="*/ 549115 h 1386348"/>
                  <a:gd name="connsiteX6" fmla="*/ 0 w 9384921"/>
                  <a:gd name="connsiteY6" fmla="*/ 0 h 1386348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334413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490725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14967"/>
                  <a:gd name="connsiteX1" fmla="*/ 4188532 w 9384921"/>
                  <a:gd name="connsiteY1" fmla="*/ 9556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3207 w 9388128"/>
                  <a:gd name="connsiteY0" fmla="*/ 216217 h 1114967"/>
                  <a:gd name="connsiteX1" fmla="*/ 4126609 w 9388128"/>
                  <a:gd name="connsiteY1" fmla="*/ 892174 h 1114967"/>
                  <a:gd name="connsiteX2" fmla="*/ 9387631 w 9388128"/>
                  <a:gd name="connsiteY2" fmla="*/ 0 h 1114967"/>
                  <a:gd name="connsiteX3" fmla="*/ 9388128 w 9388128"/>
                  <a:gd name="connsiteY3" fmla="*/ 459580 h 1114967"/>
                  <a:gd name="connsiteX4" fmla="*/ 4337620 w 9388128"/>
                  <a:gd name="connsiteY4" fmla="*/ 1114424 h 1114967"/>
                  <a:gd name="connsiteX5" fmla="*/ 358 w 9388128"/>
                  <a:gd name="connsiteY5" fmla="*/ 353852 h 1114967"/>
                  <a:gd name="connsiteX6" fmla="*/ 3207 w 9388128"/>
                  <a:gd name="connsiteY6" fmla="*/ 216217 h 1114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128" h="1114967">
                    <a:moveTo>
                      <a:pt x="3207" y="216217"/>
                    </a:moveTo>
                    <a:cubicBezTo>
                      <a:pt x="760332" y="443758"/>
                      <a:pt x="2536486" y="890110"/>
                      <a:pt x="4126609" y="892174"/>
                    </a:cubicBezTo>
                    <a:cubicBezTo>
                      <a:pt x="5716732" y="894238"/>
                      <a:pt x="8556568" y="323850"/>
                      <a:pt x="9387631" y="0"/>
                    </a:cubicBezTo>
                    <a:cubicBezTo>
                      <a:pt x="9385687" y="283369"/>
                      <a:pt x="9386744" y="180973"/>
                      <a:pt x="9388128" y="459580"/>
                    </a:cubicBezTo>
                    <a:cubicBezTo>
                      <a:pt x="8624310" y="716755"/>
                      <a:pt x="5900621" y="1132045"/>
                      <a:pt x="4337620" y="1114424"/>
                    </a:cubicBezTo>
                    <a:cubicBezTo>
                      <a:pt x="2774619" y="1096803"/>
                      <a:pt x="829883" y="648069"/>
                      <a:pt x="358" y="353852"/>
                    </a:cubicBezTo>
                    <a:cubicBezTo>
                      <a:pt x="-1426" y="297760"/>
                      <a:pt x="4081" y="240611"/>
                      <a:pt x="3207" y="216217"/>
                    </a:cubicBezTo>
                    <a:close/>
                  </a:path>
                </a:pathLst>
              </a:custGeom>
              <a:solidFill>
                <a:srgbClr val="00A0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</p:grpSp>
      </p:grpSp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>
          <a:xfrm>
            <a:off x="2763853" y="5888016"/>
            <a:ext cx="5177631" cy="52388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0" name="Espace réservé du texte 18"/>
          <p:cNvSpPr>
            <a:spLocks noGrp="1"/>
          </p:cNvSpPr>
          <p:nvPr>
            <p:ph type="body" sz="quarter" idx="11" hasCustomPrompt="1"/>
          </p:nvPr>
        </p:nvSpPr>
        <p:spPr>
          <a:xfrm>
            <a:off x="89099" y="7168209"/>
            <a:ext cx="2851150" cy="302078"/>
          </a:xfrm>
          <a:prstGeom prst="rect">
            <a:avLst/>
          </a:prstGeom>
        </p:spPr>
        <p:txBody>
          <a:bodyPr/>
          <a:lstStyle>
            <a:lvl1pPr marL="0" indent="0" algn="l" defTabSz="914395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fr-FR" sz="12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Référence - Date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5439" y="6349420"/>
            <a:ext cx="5177631" cy="551226"/>
          </a:xfrm>
          <a:prstGeom prst="rect">
            <a:avLst/>
          </a:prstGeom>
        </p:spPr>
        <p:txBody>
          <a:bodyPr/>
          <a:lstStyle>
            <a:lvl1pPr marL="0" indent="0" algn="ctr" defTabSz="9143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r-FR" sz="2000" b="1" i="1" kern="1200" dirty="0">
                <a:solidFill>
                  <a:srgbClr val="7F7F7F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grpSp>
        <p:nvGrpSpPr>
          <p:cNvPr id="6" name="Groupe 5"/>
          <p:cNvGrpSpPr/>
          <p:nvPr userDrawn="1"/>
        </p:nvGrpSpPr>
        <p:grpSpPr>
          <a:xfrm>
            <a:off x="4105760" y="3199976"/>
            <a:ext cx="2492806" cy="2519495"/>
            <a:chOff x="3813525" y="2875250"/>
            <a:chExt cx="2309593" cy="2285640"/>
          </a:xfrm>
        </p:grpSpPr>
        <p:sp>
          <p:nvSpPr>
            <p:cNvPr id="28" name="Ellipse 27"/>
            <p:cNvSpPr/>
            <p:nvPr userDrawn="1"/>
          </p:nvSpPr>
          <p:spPr>
            <a:xfrm>
              <a:off x="3827018" y="2875250"/>
              <a:ext cx="2285303" cy="2285303"/>
            </a:xfrm>
            <a:prstGeom prst="ellipse">
              <a:avLst/>
            </a:prstGeom>
            <a:solidFill>
              <a:srgbClr val="59C6F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29" name="Ellipse 21"/>
            <p:cNvSpPr/>
            <p:nvPr userDrawn="1"/>
          </p:nvSpPr>
          <p:spPr>
            <a:xfrm>
              <a:off x="3813525" y="4038861"/>
              <a:ext cx="2309593" cy="1122029"/>
            </a:xfrm>
            <a:custGeom>
              <a:avLst/>
              <a:gdLst>
                <a:gd name="connsiteX0" fmla="*/ 0 w 2285303"/>
                <a:gd name="connsiteY0" fmla="*/ 1142652 h 2285303"/>
                <a:gd name="connsiteX1" fmla="*/ 1142652 w 2285303"/>
                <a:gd name="connsiteY1" fmla="*/ 0 h 2285303"/>
                <a:gd name="connsiteX2" fmla="*/ 2285304 w 2285303"/>
                <a:gd name="connsiteY2" fmla="*/ 1142652 h 2285303"/>
                <a:gd name="connsiteX3" fmla="*/ 1142652 w 2285303"/>
                <a:gd name="connsiteY3" fmla="*/ 2285304 h 2285303"/>
                <a:gd name="connsiteX4" fmla="*/ 0 w 2285303"/>
                <a:gd name="connsiteY4" fmla="*/ 1142652 h 2285303"/>
                <a:gd name="connsiteX0" fmla="*/ 907 w 2286211"/>
                <a:gd name="connsiteY0" fmla="*/ 1143088 h 2285740"/>
                <a:gd name="connsiteX1" fmla="*/ 954899 w 2286211"/>
                <a:gd name="connsiteY1" fmla="*/ 1249892 h 2285740"/>
                <a:gd name="connsiteX2" fmla="*/ 1143559 w 2286211"/>
                <a:gd name="connsiteY2" fmla="*/ 436 h 2285740"/>
                <a:gd name="connsiteX3" fmla="*/ 2286211 w 2286211"/>
                <a:gd name="connsiteY3" fmla="*/ 1143088 h 2285740"/>
                <a:gd name="connsiteX4" fmla="*/ 1143559 w 2286211"/>
                <a:gd name="connsiteY4" fmla="*/ 2285740 h 2285740"/>
                <a:gd name="connsiteX5" fmla="*/ 907 w 2286211"/>
                <a:gd name="connsiteY5" fmla="*/ 1143088 h 2285740"/>
                <a:gd name="connsiteX0" fmla="*/ 249 w 2285553"/>
                <a:gd name="connsiteY0" fmla="*/ 1143088 h 2285740"/>
                <a:gd name="connsiteX1" fmla="*/ 954241 w 2285553"/>
                <a:gd name="connsiteY1" fmla="*/ 1249892 h 2285740"/>
                <a:gd name="connsiteX2" fmla="*/ 1142901 w 2285553"/>
                <a:gd name="connsiteY2" fmla="*/ 436 h 2285740"/>
                <a:gd name="connsiteX3" fmla="*/ 2285553 w 2285553"/>
                <a:gd name="connsiteY3" fmla="*/ 1143088 h 2285740"/>
                <a:gd name="connsiteX4" fmla="*/ 1142901 w 2285553"/>
                <a:gd name="connsiteY4" fmla="*/ 2285740 h 2285740"/>
                <a:gd name="connsiteX5" fmla="*/ 249 w 2285553"/>
                <a:gd name="connsiteY5" fmla="*/ 1143088 h 2285740"/>
                <a:gd name="connsiteX0" fmla="*/ 249 w 2285553"/>
                <a:gd name="connsiteY0" fmla="*/ 1173568 h 2285780"/>
                <a:gd name="connsiteX1" fmla="*/ 954241 w 2285553"/>
                <a:gd name="connsiteY1" fmla="*/ 1249892 h 2285780"/>
                <a:gd name="connsiteX2" fmla="*/ 1142901 w 2285553"/>
                <a:gd name="connsiteY2" fmla="*/ 436 h 2285780"/>
                <a:gd name="connsiteX3" fmla="*/ 2285553 w 2285553"/>
                <a:gd name="connsiteY3" fmla="*/ 1143088 h 2285780"/>
                <a:gd name="connsiteX4" fmla="*/ 1142901 w 2285553"/>
                <a:gd name="connsiteY4" fmla="*/ 2285740 h 2285780"/>
                <a:gd name="connsiteX5" fmla="*/ 249 w 2285553"/>
                <a:gd name="connsiteY5" fmla="*/ 1173568 h 2285780"/>
                <a:gd name="connsiteX0" fmla="*/ 529 w 2285833"/>
                <a:gd name="connsiteY0" fmla="*/ 1173568 h 2285802"/>
                <a:gd name="connsiteX1" fmla="*/ 954521 w 2285833"/>
                <a:gd name="connsiteY1" fmla="*/ 1249892 h 2285802"/>
                <a:gd name="connsiteX2" fmla="*/ 1143181 w 2285833"/>
                <a:gd name="connsiteY2" fmla="*/ 436 h 2285802"/>
                <a:gd name="connsiteX3" fmla="*/ 2285833 w 2285833"/>
                <a:gd name="connsiteY3" fmla="*/ 1143088 h 2285802"/>
                <a:gd name="connsiteX4" fmla="*/ 1143181 w 2285833"/>
                <a:gd name="connsiteY4" fmla="*/ 2285740 h 2285802"/>
                <a:gd name="connsiteX5" fmla="*/ 529 w 2285833"/>
                <a:gd name="connsiteY5" fmla="*/ 1173568 h 2285802"/>
                <a:gd name="connsiteX0" fmla="*/ 0 w 2285304"/>
                <a:gd name="connsiteY0" fmla="*/ 1173568 h 2285802"/>
                <a:gd name="connsiteX1" fmla="*/ 953992 w 2285304"/>
                <a:gd name="connsiteY1" fmla="*/ 1249892 h 2285802"/>
                <a:gd name="connsiteX2" fmla="*/ 1142652 w 2285304"/>
                <a:gd name="connsiteY2" fmla="*/ 436 h 2285802"/>
                <a:gd name="connsiteX3" fmla="*/ 2285304 w 2285304"/>
                <a:gd name="connsiteY3" fmla="*/ 1143088 h 2285802"/>
                <a:gd name="connsiteX4" fmla="*/ 1142652 w 2285304"/>
                <a:gd name="connsiteY4" fmla="*/ 2285740 h 2285802"/>
                <a:gd name="connsiteX5" fmla="*/ 0 w 2285304"/>
                <a:gd name="connsiteY5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329 h 2285563"/>
                <a:gd name="connsiteX1" fmla="*/ 1142652 w 2285304"/>
                <a:gd name="connsiteY1" fmla="*/ 197 h 2285563"/>
                <a:gd name="connsiteX2" fmla="*/ 2285304 w 2285304"/>
                <a:gd name="connsiteY2" fmla="*/ 1142849 h 2285563"/>
                <a:gd name="connsiteX3" fmla="*/ 1142652 w 2285304"/>
                <a:gd name="connsiteY3" fmla="*/ 2285501 h 2285563"/>
                <a:gd name="connsiteX4" fmla="*/ 0 w 2285304"/>
                <a:gd name="connsiteY4" fmla="*/ 1173329 h 2285563"/>
                <a:gd name="connsiteX0" fmla="*/ 0 w 2292924"/>
                <a:gd name="connsiteY0" fmla="*/ 1173229 h 2285682"/>
                <a:gd name="connsiteX1" fmla="*/ 1142652 w 2292924"/>
                <a:gd name="connsiteY1" fmla="*/ 97 h 2285682"/>
                <a:gd name="connsiteX2" fmla="*/ 2292924 w 2292924"/>
                <a:gd name="connsiteY2" fmla="*/ 1249429 h 2285682"/>
                <a:gd name="connsiteX3" fmla="*/ 1142652 w 2292924"/>
                <a:gd name="connsiteY3" fmla="*/ 2285401 h 2285682"/>
                <a:gd name="connsiteX4" fmla="*/ 0 w 2292924"/>
                <a:gd name="connsiteY4" fmla="*/ 1173229 h 2285682"/>
                <a:gd name="connsiteX0" fmla="*/ 0 w 2292924"/>
                <a:gd name="connsiteY0" fmla="*/ 1173229 h 2285833"/>
                <a:gd name="connsiteX1" fmla="*/ 1142652 w 2292924"/>
                <a:gd name="connsiteY1" fmla="*/ 97 h 2285833"/>
                <a:gd name="connsiteX2" fmla="*/ 2292924 w 2292924"/>
                <a:gd name="connsiteY2" fmla="*/ 1249429 h 2285833"/>
                <a:gd name="connsiteX3" fmla="*/ 1142652 w 2292924"/>
                <a:gd name="connsiteY3" fmla="*/ 2285401 h 2285833"/>
                <a:gd name="connsiteX4" fmla="*/ 0 w 2292924"/>
                <a:gd name="connsiteY4" fmla="*/ 1173229 h 2285833"/>
                <a:gd name="connsiteX0" fmla="*/ 0 w 2292924"/>
                <a:gd name="connsiteY0" fmla="*/ 1173229 h 2285845"/>
                <a:gd name="connsiteX1" fmla="*/ 1142652 w 2292924"/>
                <a:gd name="connsiteY1" fmla="*/ 97 h 2285845"/>
                <a:gd name="connsiteX2" fmla="*/ 2292924 w 2292924"/>
                <a:gd name="connsiteY2" fmla="*/ 1249429 h 2285845"/>
                <a:gd name="connsiteX3" fmla="*/ 1142652 w 2292924"/>
                <a:gd name="connsiteY3" fmla="*/ 2285401 h 2285845"/>
                <a:gd name="connsiteX4" fmla="*/ 0 w 2292924"/>
                <a:gd name="connsiteY4" fmla="*/ 1173229 h 2285845"/>
                <a:gd name="connsiteX0" fmla="*/ 0 w 2292924"/>
                <a:gd name="connsiteY0" fmla="*/ 8648 h 1121264"/>
                <a:gd name="connsiteX1" fmla="*/ 1264572 w 2292924"/>
                <a:gd name="connsiteY1" fmla="*/ 1376 h 1121264"/>
                <a:gd name="connsiteX2" fmla="*/ 2292924 w 2292924"/>
                <a:gd name="connsiteY2" fmla="*/ 84848 h 1121264"/>
                <a:gd name="connsiteX3" fmla="*/ 1142652 w 2292924"/>
                <a:gd name="connsiteY3" fmla="*/ 1120820 h 1121264"/>
                <a:gd name="connsiteX4" fmla="*/ 0 w 2292924"/>
                <a:gd name="connsiteY4" fmla="*/ 8648 h 1121264"/>
                <a:gd name="connsiteX0" fmla="*/ 0 w 2292924"/>
                <a:gd name="connsiteY0" fmla="*/ 8648 h 1120835"/>
                <a:gd name="connsiteX1" fmla="*/ 1264572 w 2292924"/>
                <a:gd name="connsiteY1" fmla="*/ 1376 h 1120835"/>
                <a:gd name="connsiteX2" fmla="*/ 2292924 w 2292924"/>
                <a:gd name="connsiteY2" fmla="*/ 84848 h 1120835"/>
                <a:gd name="connsiteX3" fmla="*/ 1142652 w 2292924"/>
                <a:gd name="connsiteY3" fmla="*/ 1120820 h 1120835"/>
                <a:gd name="connsiteX4" fmla="*/ 0 w 2292924"/>
                <a:gd name="connsiteY4" fmla="*/ 8648 h 1120835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4875"/>
                <a:gd name="connsiteX1" fmla="*/ 1264572 w 2292924"/>
                <a:gd name="connsiteY1" fmla="*/ 5428 h 1124875"/>
                <a:gd name="connsiteX2" fmla="*/ 2292924 w 2292924"/>
                <a:gd name="connsiteY2" fmla="*/ 88900 h 1124875"/>
                <a:gd name="connsiteX3" fmla="*/ 1142652 w 2292924"/>
                <a:gd name="connsiteY3" fmla="*/ 1124872 h 1124875"/>
                <a:gd name="connsiteX4" fmla="*/ 0 w 2292924"/>
                <a:gd name="connsiteY4" fmla="*/ 0 h 1124875"/>
                <a:gd name="connsiteX0" fmla="*/ 0 w 2296099"/>
                <a:gd name="connsiteY0" fmla="*/ 0 h 1125224"/>
                <a:gd name="connsiteX1" fmla="*/ 1264572 w 2296099"/>
                <a:gd name="connsiteY1" fmla="*/ 5428 h 1125224"/>
                <a:gd name="connsiteX2" fmla="*/ 2296099 w 2296099"/>
                <a:gd name="connsiteY2" fmla="*/ 69850 h 1125224"/>
                <a:gd name="connsiteX3" fmla="*/ 1142652 w 2296099"/>
                <a:gd name="connsiteY3" fmla="*/ 1124872 h 1125224"/>
                <a:gd name="connsiteX4" fmla="*/ 0 w 2296099"/>
                <a:gd name="connsiteY4" fmla="*/ 0 h 1125224"/>
                <a:gd name="connsiteX0" fmla="*/ 0 w 2296099"/>
                <a:gd name="connsiteY0" fmla="*/ 0 h 1125227"/>
                <a:gd name="connsiteX1" fmla="*/ 1264572 w 2296099"/>
                <a:gd name="connsiteY1" fmla="*/ 5428 h 1125227"/>
                <a:gd name="connsiteX2" fmla="*/ 2296099 w 2296099"/>
                <a:gd name="connsiteY2" fmla="*/ 69850 h 1125227"/>
                <a:gd name="connsiteX3" fmla="*/ 1142652 w 2296099"/>
                <a:gd name="connsiteY3" fmla="*/ 1124872 h 1125227"/>
                <a:gd name="connsiteX4" fmla="*/ 0 w 2296099"/>
                <a:gd name="connsiteY4" fmla="*/ 0 h 1125227"/>
                <a:gd name="connsiteX0" fmla="*/ 0 w 2296099"/>
                <a:gd name="connsiteY0" fmla="*/ 0 h 1125235"/>
                <a:gd name="connsiteX1" fmla="*/ 1264572 w 2296099"/>
                <a:gd name="connsiteY1" fmla="*/ 5428 h 1125235"/>
                <a:gd name="connsiteX2" fmla="*/ 2296099 w 2296099"/>
                <a:gd name="connsiteY2" fmla="*/ 69850 h 1125235"/>
                <a:gd name="connsiteX3" fmla="*/ 1142652 w 2296099"/>
                <a:gd name="connsiteY3" fmla="*/ 1124872 h 1125235"/>
                <a:gd name="connsiteX4" fmla="*/ 0 w 2296099"/>
                <a:gd name="connsiteY4" fmla="*/ 0 h 1125235"/>
                <a:gd name="connsiteX0" fmla="*/ 0 w 2302449"/>
                <a:gd name="connsiteY0" fmla="*/ 0 h 1131651"/>
                <a:gd name="connsiteX1" fmla="*/ 1270922 w 2302449"/>
                <a:gd name="connsiteY1" fmla="*/ 11778 h 1131651"/>
                <a:gd name="connsiteX2" fmla="*/ 2302449 w 2302449"/>
                <a:gd name="connsiteY2" fmla="*/ 76200 h 1131651"/>
                <a:gd name="connsiteX3" fmla="*/ 1149002 w 2302449"/>
                <a:gd name="connsiteY3" fmla="*/ 1131222 h 1131651"/>
                <a:gd name="connsiteX4" fmla="*/ 0 w 2302449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593" h="1122029">
                  <a:moveTo>
                    <a:pt x="0" y="0"/>
                  </a:moveTo>
                  <a:cubicBezTo>
                    <a:pt x="515778" y="46788"/>
                    <a:pt x="893134" y="-8859"/>
                    <a:pt x="1278066" y="2253"/>
                  </a:cubicBezTo>
                  <a:cubicBezTo>
                    <a:pt x="1662998" y="13365"/>
                    <a:pt x="1570453" y="106166"/>
                    <a:pt x="2309593" y="66675"/>
                  </a:cubicBezTo>
                  <a:cubicBezTo>
                    <a:pt x="2205453" y="867289"/>
                    <a:pt x="1541078" y="1132809"/>
                    <a:pt x="1156146" y="1121697"/>
                  </a:cubicBezTo>
                  <a:cubicBezTo>
                    <a:pt x="771214" y="1110585"/>
                    <a:pt x="63511" y="874634"/>
                    <a:pt x="0" y="0"/>
                  </a:cubicBezTo>
                  <a:close/>
                </a:path>
              </a:pathLst>
            </a:custGeom>
            <a:solidFill>
              <a:srgbClr val="00A0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30" name="Groupe 29"/>
            <p:cNvGrpSpPr/>
            <p:nvPr userDrawn="1"/>
          </p:nvGrpSpPr>
          <p:grpSpPr>
            <a:xfrm>
              <a:off x="3902077" y="2990431"/>
              <a:ext cx="2100463" cy="2062140"/>
              <a:chOff x="3200695" y="737687"/>
              <a:chExt cx="2690692" cy="2641600"/>
            </a:xfrm>
          </p:grpSpPr>
          <p:sp>
            <p:nvSpPr>
              <p:cNvPr id="31" name="Ellipse 30"/>
              <p:cNvSpPr/>
              <p:nvPr userDrawn="1"/>
            </p:nvSpPr>
            <p:spPr>
              <a:xfrm>
                <a:off x="3249787" y="737687"/>
                <a:ext cx="2641600" cy="2641600"/>
              </a:xfrm>
              <a:prstGeom prst="ellipse">
                <a:avLst/>
              </a:prstGeom>
              <a:solidFill>
                <a:schemeClr val="bg1"/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pic>
            <p:nvPicPr>
              <p:cNvPr id="32" name="Image 31"/>
              <p:cNvPicPr>
                <a:picLocks noChangeAspect="1"/>
              </p:cNvPicPr>
              <p:nvPr userDrawn="1"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0695" y="1318447"/>
                <a:ext cx="2652592" cy="1556279"/>
              </a:xfrm>
              <a:prstGeom prst="rect">
                <a:avLst/>
              </a:prstGeom>
            </p:spPr>
          </p:pic>
        </p:grpSp>
      </p:grpSp>
      <p:sp>
        <p:nvSpPr>
          <p:cNvPr id="18" name="Espace réservé du texte 18"/>
          <p:cNvSpPr>
            <a:spLocks noGrp="1"/>
          </p:cNvSpPr>
          <p:nvPr>
            <p:ph type="body" sz="quarter" idx="13" hasCustomPrompt="1"/>
          </p:nvPr>
        </p:nvSpPr>
        <p:spPr>
          <a:xfrm>
            <a:off x="7723610" y="7189103"/>
            <a:ext cx="2851150" cy="302078"/>
          </a:xfrm>
          <a:prstGeom prst="rect">
            <a:avLst/>
          </a:prstGeom>
        </p:spPr>
        <p:txBody>
          <a:bodyPr/>
          <a:lstStyle>
            <a:lvl1pPr marL="0" indent="0" algn="r" defTabSz="914395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fr-FR" sz="12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Référence - Date</a:t>
            </a:r>
          </a:p>
        </p:txBody>
      </p:sp>
    </p:spTree>
    <p:extLst>
      <p:ext uri="{BB962C8B-B14F-4D97-AF65-F5344CB8AC3E}">
        <p14:creationId xmlns:p14="http://schemas.microsoft.com/office/powerpoint/2010/main" val="1647796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age Titre - Nuclé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M:\z-Communication\07. Visuels MCA\Aéronautique, Spatial, Défense\Fotolia_48184439_Subscription_XL.jp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98" b="-1"/>
          <a:stretch/>
        </p:blipFill>
        <p:spPr bwMode="auto">
          <a:xfrm>
            <a:off x="-1615" y="0"/>
            <a:ext cx="10728000" cy="4910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/>
          <p:cNvGrpSpPr/>
          <p:nvPr userDrawn="1"/>
        </p:nvGrpSpPr>
        <p:grpSpPr>
          <a:xfrm>
            <a:off x="-6089" y="3702002"/>
            <a:ext cx="10709156" cy="1237363"/>
            <a:chOff x="-2826" y="3200105"/>
            <a:chExt cx="9156006" cy="1122513"/>
          </a:xfrm>
        </p:grpSpPr>
        <p:sp>
          <p:nvSpPr>
            <p:cNvPr id="3" name="Forme libre 2"/>
            <p:cNvSpPr/>
            <p:nvPr userDrawn="1"/>
          </p:nvSpPr>
          <p:spPr>
            <a:xfrm>
              <a:off x="-1" y="3454112"/>
              <a:ext cx="9152671" cy="868506"/>
            </a:xfrm>
            <a:custGeom>
              <a:avLst/>
              <a:gdLst>
                <a:gd name="connsiteX0" fmla="*/ 18473 w 9180945"/>
                <a:gd name="connsiteY0" fmla="*/ 0 h 849745"/>
                <a:gd name="connsiteX1" fmla="*/ 4535054 w 9180945"/>
                <a:gd name="connsiteY1" fmla="*/ 535709 h 849745"/>
                <a:gd name="connsiteX2" fmla="*/ 7010400 w 9180945"/>
                <a:gd name="connsiteY2" fmla="*/ 406400 h 849745"/>
                <a:gd name="connsiteX3" fmla="*/ 9180945 w 9180945"/>
                <a:gd name="connsiteY3" fmla="*/ 83127 h 849745"/>
                <a:gd name="connsiteX4" fmla="*/ 9180945 w 9180945"/>
                <a:gd name="connsiteY4" fmla="*/ 849745 h 849745"/>
                <a:gd name="connsiteX5" fmla="*/ 0 w 9180945"/>
                <a:gd name="connsiteY5" fmla="*/ 849745 h 849745"/>
                <a:gd name="connsiteX6" fmla="*/ 18473 w 9180945"/>
                <a:gd name="connsiteY6" fmla="*/ 0 h 849745"/>
                <a:gd name="connsiteX0" fmla="*/ 0 w 9190256"/>
                <a:gd name="connsiteY0" fmla="*/ 0 h 858981"/>
                <a:gd name="connsiteX1" fmla="*/ 4544365 w 9190256"/>
                <a:gd name="connsiteY1" fmla="*/ 544945 h 858981"/>
                <a:gd name="connsiteX2" fmla="*/ 7019711 w 9190256"/>
                <a:gd name="connsiteY2" fmla="*/ 415636 h 858981"/>
                <a:gd name="connsiteX3" fmla="*/ 9190256 w 9190256"/>
                <a:gd name="connsiteY3" fmla="*/ 92363 h 858981"/>
                <a:gd name="connsiteX4" fmla="*/ 9190256 w 9190256"/>
                <a:gd name="connsiteY4" fmla="*/ 858981 h 858981"/>
                <a:gd name="connsiteX5" fmla="*/ 9311 w 9190256"/>
                <a:gd name="connsiteY5" fmla="*/ 858981 h 858981"/>
                <a:gd name="connsiteX6" fmla="*/ 0 w 9190256"/>
                <a:gd name="connsiteY6" fmla="*/ 0 h 858981"/>
                <a:gd name="connsiteX0" fmla="*/ 0 w 9190256"/>
                <a:gd name="connsiteY0" fmla="*/ 0 h 868506"/>
                <a:gd name="connsiteX1" fmla="*/ 4544365 w 9190256"/>
                <a:gd name="connsiteY1" fmla="*/ 554470 h 868506"/>
                <a:gd name="connsiteX2" fmla="*/ 7019711 w 9190256"/>
                <a:gd name="connsiteY2" fmla="*/ 425161 h 868506"/>
                <a:gd name="connsiteX3" fmla="*/ 9190256 w 9190256"/>
                <a:gd name="connsiteY3" fmla="*/ 101888 h 868506"/>
                <a:gd name="connsiteX4" fmla="*/ 9190256 w 9190256"/>
                <a:gd name="connsiteY4" fmla="*/ 868506 h 868506"/>
                <a:gd name="connsiteX5" fmla="*/ 9311 w 9190256"/>
                <a:gd name="connsiteY5" fmla="*/ 868506 h 868506"/>
                <a:gd name="connsiteX6" fmla="*/ 0 w 919025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120 w 9191376"/>
                <a:gd name="connsiteY0" fmla="*/ 0 h 868506"/>
                <a:gd name="connsiteX1" fmla="*/ 4545485 w 9191376"/>
                <a:gd name="connsiteY1" fmla="*/ 554470 h 868506"/>
                <a:gd name="connsiteX2" fmla="*/ 7020831 w 9191376"/>
                <a:gd name="connsiteY2" fmla="*/ 425161 h 868506"/>
                <a:gd name="connsiteX3" fmla="*/ 9191376 w 9191376"/>
                <a:gd name="connsiteY3" fmla="*/ 101888 h 868506"/>
                <a:gd name="connsiteX4" fmla="*/ 9191376 w 9191376"/>
                <a:gd name="connsiteY4" fmla="*/ 868506 h 868506"/>
                <a:gd name="connsiteX5" fmla="*/ 867 w 9191376"/>
                <a:gd name="connsiteY5" fmla="*/ 858981 h 868506"/>
                <a:gd name="connsiteX6" fmla="*/ 1120 w 9191376"/>
                <a:gd name="connsiteY6" fmla="*/ 0 h 868506"/>
                <a:gd name="connsiteX0" fmla="*/ 1988 w 9192244"/>
                <a:gd name="connsiteY0" fmla="*/ 0 h 868506"/>
                <a:gd name="connsiteX1" fmla="*/ 4546353 w 9192244"/>
                <a:gd name="connsiteY1" fmla="*/ 554470 h 868506"/>
                <a:gd name="connsiteX2" fmla="*/ 7021699 w 9192244"/>
                <a:gd name="connsiteY2" fmla="*/ 425161 h 868506"/>
                <a:gd name="connsiteX3" fmla="*/ 9192244 w 9192244"/>
                <a:gd name="connsiteY3" fmla="*/ 101888 h 868506"/>
                <a:gd name="connsiteX4" fmla="*/ 9192244 w 9192244"/>
                <a:gd name="connsiteY4" fmla="*/ 868506 h 868506"/>
                <a:gd name="connsiteX5" fmla="*/ 1735 w 9192244"/>
                <a:gd name="connsiteY5" fmla="*/ 858981 h 868506"/>
                <a:gd name="connsiteX6" fmla="*/ 1988 w 9192244"/>
                <a:gd name="connsiteY6" fmla="*/ 0 h 86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92244" h="868506">
                  <a:moveTo>
                    <a:pt x="1988" y="0"/>
                  </a:moveTo>
                  <a:cubicBezTo>
                    <a:pt x="1516776" y="181648"/>
                    <a:pt x="3376401" y="483610"/>
                    <a:pt x="4546353" y="554470"/>
                  </a:cubicBezTo>
                  <a:lnTo>
                    <a:pt x="7021699" y="425161"/>
                  </a:lnTo>
                  <a:lnTo>
                    <a:pt x="9192244" y="101888"/>
                  </a:lnTo>
                  <a:lnTo>
                    <a:pt x="9192244" y="868506"/>
                  </a:lnTo>
                  <a:lnTo>
                    <a:pt x="1735" y="858981"/>
                  </a:lnTo>
                  <a:cubicBezTo>
                    <a:pt x="-1369" y="574242"/>
                    <a:pt x="310" y="289502"/>
                    <a:pt x="198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grpSp>
          <p:nvGrpSpPr>
            <p:cNvPr id="13" name="Groupe 12"/>
            <p:cNvGrpSpPr/>
            <p:nvPr userDrawn="1"/>
          </p:nvGrpSpPr>
          <p:grpSpPr>
            <a:xfrm>
              <a:off x="-2826" y="3200105"/>
              <a:ext cx="9156006" cy="927395"/>
              <a:chOff x="-2826" y="3200105"/>
              <a:chExt cx="9156006" cy="1464513"/>
            </a:xfrm>
          </p:grpSpPr>
          <p:sp>
            <p:nvSpPr>
              <p:cNvPr id="5" name="Forme libre 4"/>
              <p:cNvSpPr/>
              <p:nvPr userDrawn="1"/>
            </p:nvSpPr>
            <p:spPr>
              <a:xfrm flipH="1">
                <a:off x="-2826" y="3200105"/>
                <a:ext cx="9155496" cy="1367784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2447 w 9380855"/>
                  <a:gd name="connsiteY0" fmla="*/ 185737 h 1203892"/>
                  <a:gd name="connsiteX1" fmla="*/ 4757609 w 9380855"/>
                  <a:gd name="connsiteY1" fmla="*/ 942974 h 1203892"/>
                  <a:gd name="connsiteX2" fmla="*/ 9380358 w 9380855"/>
                  <a:gd name="connsiteY2" fmla="*/ 0 h 1203892"/>
                  <a:gd name="connsiteX3" fmla="*/ 9380855 w 9380855"/>
                  <a:gd name="connsiteY3" fmla="*/ 459580 h 1203892"/>
                  <a:gd name="connsiteX4" fmla="*/ 4682048 w 9380855"/>
                  <a:gd name="connsiteY4" fmla="*/ 1203324 h 1203892"/>
                  <a:gd name="connsiteX5" fmla="*/ 408 w 9380855"/>
                  <a:gd name="connsiteY5" fmla="*/ 561180 h 1203892"/>
                  <a:gd name="connsiteX6" fmla="*/ 2447 w 9380855"/>
                  <a:gd name="connsiteY6" fmla="*/ 185737 h 1203892"/>
                  <a:gd name="connsiteX0" fmla="*/ 303 w 9381154"/>
                  <a:gd name="connsiteY0" fmla="*/ 471487 h 1203892"/>
                  <a:gd name="connsiteX1" fmla="*/ 4757908 w 9381154"/>
                  <a:gd name="connsiteY1" fmla="*/ 942974 h 1203892"/>
                  <a:gd name="connsiteX2" fmla="*/ 9380657 w 9381154"/>
                  <a:gd name="connsiteY2" fmla="*/ 0 h 1203892"/>
                  <a:gd name="connsiteX3" fmla="*/ 9381154 w 9381154"/>
                  <a:gd name="connsiteY3" fmla="*/ 459580 h 1203892"/>
                  <a:gd name="connsiteX4" fmla="*/ 4682347 w 9381154"/>
                  <a:gd name="connsiteY4" fmla="*/ 1203324 h 1203892"/>
                  <a:gd name="connsiteX5" fmla="*/ 707 w 9381154"/>
                  <a:gd name="connsiteY5" fmla="*/ 561180 h 1203892"/>
                  <a:gd name="connsiteX6" fmla="*/ 303 w 9381154"/>
                  <a:gd name="connsiteY6" fmla="*/ 471487 h 1203892"/>
                  <a:gd name="connsiteX0" fmla="*/ 304 w 9381155"/>
                  <a:gd name="connsiteY0" fmla="*/ 471487 h 1378972"/>
                  <a:gd name="connsiteX1" fmla="*/ 4757909 w 9381155"/>
                  <a:gd name="connsiteY1" fmla="*/ 9429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8013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304 w 9381155"/>
                  <a:gd name="connsiteY0" fmla="*/ 471487 h 1378972"/>
                  <a:gd name="connsiteX1" fmla="*/ 4750094 w 9381155"/>
                  <a:gd name="connsiteY1" fmla="*/ 1095374 h 1378972"/>
                  <a:gd name="connsiteX2" fmla="*/ 9380658 w 9381155"/>
                  <a:gd name="connsiteY2" fmla="*/ 0 h 1378972"/>
                  <a:gd name="connsiteX3" fmla="*/ 9381155 w 9381155"/>
                  <a:gd name="connsiteY3" fmla="*/ 459580 h 1378972"/>
                  <a:gd name="connsiteX4" fmla="*/ 4690164 w 9381155"/>
                  <a:gd name="connsiteY4" fmla="*/ 1378584 h 1378972"/>
                  <a:gd name="connsiteX5" fmla="*/ 708 w 9381155"/>
                  <a:gd name="connsiteY5" fmla="*/ 561180 h 1378972"/>
                  <a:gd name="connsiteX6" fmla="*/ 304 w 9381155"/>
                  <a:gd name="connsiteY6" fmla="*/ 471487 h 1378972"/>
                  <a:gd name="connsiteX0" fmla="*/ 0 w 9385737"/>
                  <a:gd name="connsiteY0" fmla="*/ 9525 h 1378972"/>
                  <a:gd name="connsiteX1" fmla="*/ 4754676 w 9385737"/>
                  <a:gd name="connsiteY1" fmla="*/ 1095374 h 1378972"/>
                  <a:gd name="connsiteX2" fmla="*/ 9385240 w 9385737"/>
                  <a:gd name="connsiteY2" fmla="*/ 0 h 1378972"/>
                  <a:gd name="connsiteX3" fmla="*/ 9385737 w 9385737"/>
                  <a:gd name="connsiteY3" fmla="*/ 459580 h 1378972"/>
                  <a:gd name="connsiteX4" fmla="*/ 4694746 w 9385737"/>
                  <a:gd name="connsiteY4" fmla="*/ 1378584 h 1378972"/>
                  <a:gd name="connsiteX5" fmla="*/ 5290 w 9385737"/>
                  <a:gd name="connsiteY5" fmla="*/ 561180 h 1378972"/>
                  <a:gd name="connsiteX6" fmla="*/ 0 w 9385737"/>
                  <a:gd name="connsiteY6" fmla="*/ 9525 h 1378972"/>
                  <a:gd name="connsiteX0" fmla="*/ 4766 w 9390503"/>
                  <a:gd name="connsiteY0" fmla="*/ 9525 h 1381065"/>
                  <a:gd name="connsiteX1" fmla="*/ 4759442 w 9390503"/>
                  <a:gd name="connsiteY1" fmla="*/ 1095374 h 1381065"/>
                  <a:gd name="connsiteX2" fmla="*/ 9390006 w 9390503"/>
                  <a:gd name="connsiteY2" fmla="*/ 0 h 1381065"/>
                  <a:gd name="connsiteX3" fmla="*/ 9390503 w 9390503"/>
                  <a:gd name="connsiteY3" fmla="*/ 459580 h 1381065"/>
                  <a:gd name="connsiteX4" fmla="*/ 4699512 w 9390503"/>
                  <a:gd name="connsiteY4" fmla="*/ 1378584 h 1381065"/>
                  <a:gd name="connsiteX5" fmla="*/ 287 w 9390503"/>
                  <a:gd name="connsiteY5" fmla="*/ 161130 h 1381065"/>
                  <a:gd name="connsiteX6" fmla="*/ 4766 w 9390503"/>
                  <a:gd name="connsiteY6" fmla="*/ 9525 h 1381065"/>
                  <a:gd name="connsiteX0" fmla="*/ 4766 w 9390503"/>
                  <a:gd name="connsiteY0" fmla="*/ 9525 h 1368408"/>
                  <a:gd name="connsiteX1" fmla="*/ 4759442 w 9390503"/>
                  <a:gd name="connsiteY1" fmla="*/ 10953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121168 w 9390503"/>
                  <a:gd name="connsiteY1" fmla="*/ 11334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8408"/>
                  <a:gd name="connsiteX1" fmla="*/ 4290506 w 9390503"/>
                  <a:gd name="connsiteY1" fmla="*/ 1120774 h 1368408"/>
                  <a:gd name="connsiteX2" fmla="*/ 9390006 w 9390503"/>
                  <a:gd name="connsiteY2" fmla="*/ 0 h 1368408"/>
                  <a:gd name="connsiteX3" fmla="*/ 9390503 w 9390503"/>
                  <a:gd name="connsiteY3" fmla="*/ 459580 h 1368408"/>
                  <a:gd name="connsiteX4" fmla="*/ 4113343 w 9390503"/>
                  <a:gd name="connsiteY4" fmla="*/ 1365884 h 1368408"/>
                  <a:gd name="connsiteX5" fmla="*/ 287 w 9390503"/>
                  <a:gd name="connsiteY5" fmla="*/ 161130 h 1368408"/>
                  <a:gd name="connsiteX6" fmla="*/ 4766 w 9390503"/>
                  <a:gd name="connsiteY6" fmla="*/ 9525 h 1368408"/>
                  <a:gd name="connsiteX0" fmla="*/ 4766 w 9390503"/>
                  <a:gd name="connsiteY0" fmla="*/ 952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9525 h 1367784"/>
                  <a:gd name="connsiteX0" fmla="*/ 4766 w 9390503"/>
                  <a:gd name="connsiteY0" fmla="*/ 447675 h 1367784"/>
                  <a:gd name="connsiteX1" fmla="*/ 4290506 w 9390503"/>
                  <a:gd name="connsiteY1" fmla="*/ 11207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  <a:gd name="connsiteX0" fmla="*/ 4766 w 9390503"/>
                  <a:gd name="connsiteY0" fmla="*/ 447675 h 1367784"/>
                  <a:gd name="connsiteX1" fmla="*/ 4056039 w 9390503"/>
                  <a:gd name="connsiteY1" fmla="*/ 1031874 h 1367784"/>
                  <a:gd name="connsiteX2" fmla="*/ 9390006 w 9390503"/>
                  <a:gd name="connsiteY2" fmla="*/ 0 h 1367784"/>
                  <a:gd name="connsiteX3" fmla="*/ 9390503 w 9390503"/>
                  <a:gd name="connsiteY3" fmla="*/ 459580 h 1367784"/>
                  <a:gd name="connsiteX4" fmla="*/ 4113343 w 9390503"/>
                  <a:gd name="connsiteY4" fmla="*/ 1365884 h 1367784"/>
                  <a:gd name="connsiteX5" fmla="*/ 287 w 9390503"/>
                  <a:gd name="connsiteY5" fmla="*/ 665955 h 1367784"/>
                  <a:gd name="connsiteX6" fmla="*/ 4766 w 9390503"/>
                  <a:gd name="connsiteY6" fmla="*/ 447675 h 1367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90503" h="1367784">
                    <a:moveTo>
                      <a:pt x="4766" y="447675"/>
                    </a:moveTo>
                    <a:cubicBezTo>
                      <a:pt x="761891" y="675216"/>
                      <a:pt x="2491832" y="1106486"/>
                      <a:pt x="4056039" y="1031874"/>
                    </a:cubicBezTo>
                    <a:cubicBezTo>
                      <a:pt x="5620246" y="957262"/>
                      <a:pt x="8558943" y="323850"/>
                      <a:pt x="9390006" y="0"/>
                    </a:cubicBezTo>
                    <a:cubicBezTo>
                      <a:pt x="9388062" y="283369"/>
                      <a:pt x="9389119" y="180973"/>
                      <a:pt x="9390503" y="459580"/>
                    </a:cubicBezTo>
                    <a:cubicBezTo>
                      <a:pt x="8626685" y="716755"/>
                      <a:pt x="5678379" y="1331488"/>
                      <a:pt x="4113343" y="1365884"/>
                    </a:cubicBezTo>
                    <a:cubicBezTo>
                      <a:pt x="2548307" y="1400280"/>
                      <a:pt x="829812" y="960172"/>
                      <a:pt x="287" y="665955"/>
                    </a:cubicBezTo>
                    <a:cubicBezTo>
                      <a:pt x="-1497" y="609863"/>
                      <a:pt x="5640" y="472069"/>
                      <a:pt x="4766" y="447675"/>
                    </a:cubicBezTo>
                    <a:close/>
                  </a:path>
                </a:pathLst>
              </a:custGeom>
              <a:solidFill>
                <a:srgbClr val="59C6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  <p:sp>
            <p:nvSpPr>
              <p:cNvPr id="8" name="Forme libre 7"/>
              <p:cNvSpPr/>
              <p:nvPr userDrawn="1"/>
            </p:nvSpPr>
            <p:spPr>
              <a:xfrm flipH="1">
                <a:off x="-1" y="3549651"/>
                <a:ext cx="9153181" cy="1114967"/>
              </a:xfrm>
              <a:custGeom>
                <a:avLst/>
                <a:gdLst>
                  <a:gd name="connsiteX0" fmla="*/ 483036 w 11315349"/>
                  <a:gd name="connsiteY0" fmla="*/ 218583 h 2354626"/>
                  <a:gd name="connsiteX1" fmla="*/ 5613836 w 11315349"/>
                  <a:gd name="connsiteY1" fmla="*/ 1285383 h 2354626"/>
                  <a:gd name="connsiteX2" fmla="*/ 10693836 w 11315349"/>
                  <a:gd name="connsiteY2" fmla="*/ 2683 h 2354626"/>
                  <a:gd name="connsiteX3" fmla="*/ 10833536 w 11315349"/>
                  <a:gd name="connsiteY3" fmla="*/ 1704483 h 2354626"/>
                  <a:gd name="connsiteX4" fmla="*/ 7087036 w 11315349"/>
                  <a:gd name="connsiteY4" fmla="*/ 2326783 h 2354626"/>
                  <a:gd name="connsiteX5" fmla="*/ 965636 w 11315349"/>
                  <a:gd name="connsiteY5" fmla="*/ 904383 h 2354626"/>
                  <a:gd name="connsiteX6" fmla="*/ 483036 w 11315349"/>
                  <a:gd name="connsiteY6" fmla="*/ 218583 h 2354626"/>
                  <a:gd name="connsiteX0" fmla="*/ 483036 w 11294135"/>
                  <a:gd name="connsiteY0" fmla="*/ 220721 h 2339464"/>
                  <a:gd name="connsiteX1" fmla="*/ 5613836 w 11294135"/>
                  <a:gd name="connsiteY1" fmla="*/ 1287521 h 2339464"/>
                  <a:gd name="connsiteX2" fmla="*/ 10693836 w 11294135"/>
                  <a:gd name="connsiteY2" fmla="*/ 4821 h 2339464"/>
                  <a:gd name="connsiteX3" fmla="*/ 10795436 w 11294135"/>
                  <a:gd name="connsiteY3" fmla="*/ 906521 h 2339464"/>
                  <a:gd name="connsiteX4" fmla="*/ 7087036 w 11294135"/>
                  <a:gd name="connsiteY4" fmla="*/ 2328921 h 2339464"/>
                  <a:gd name="connsiteX5" fmla="*/ 965636 w 11294135"/>
                  <a:gd name="connsiteY5" fmla="*/ 906521 h 2339464"/>
                  <a:gd name="connsiteX6" fmla="*/ 483036 w 11294135"/>
                  <a:gd name="connsiteY6" fmla="*/ 220721 h 2339464"/>
                  <a:gd name="connsiteX0" fmla="*/ 483036 w 11103779"/>
                  <a:gd name="connsiteY0" fmla="*/ 221131 h 2339874"/>
                  <a:gd name="connsiteX1" fmla="*/ 5613836 w 11103779"/>
                  <a:gd name="connsiteY1" fmla="*/ 1287931 h 2339874"/>
                  <a:gd name="connsiteX2" fmla="*/ 10693836 w 11103779"/>
                  <a:gd name="connsiteY2" fmla="*/ 5231 h 2339874"/>
                  <a:gd name="connsiteX3" fmla="*/ 10795436 w 11103779"/>
                  <a:gd name="connsiteY3" fmla="*/ 906931 h 2339874"/>
                  <a:gd name="connsiteX4" fmla="*/ 7087036 w 11103779"/>
                  <a:gd name="connsiteY4" fmla="*/ 2329331 h 2339874"/>
                  <a:gd name="connsiteX5" fmla="*/ 965636 w 11103779"/>
                  <a:gd name="connsiteY5" fmla="*/ 906931 h 2339874"/>
                  <a:gd name="connsiteX6" fmla="*/ 483036 w 11103779"/>
                  <a:gd name="connsiteY6" fmla="*/ 221131 h 2339874"/>
                  <a:gd name="connsiteX0" fmla="*/ 483036 w 10795436"/>
                  <a:gd name="connsiteY0" fmla="*/ 215900 h 2334643"/>
                  <a:gd name="connsiteX1" fmla="*/ 5613836 w 10795436"/>
                  <a:gd name="connsiteY1" fmla="*/ 1282700 h 2334643"/>
                  <a:gd name="connsiteX2" fmla="*/ 10693836 w 10795436"/>
                  <a:gd name="connsiteY2" fmla="*/ 0 h 2334643"/>
                  <a:gd name="connsiteX3" fmla="*/ 10795436 w 10795436"/>
                  <a:gd name="connsiteY3" fmla="*/ 901700 h 2334643"/>
                  <a:gd name="connsiteX4" fmla="*/ 7087036 w 10795436"/>
                  <a:gd name="connsiteY4" fmla="*/ 2324100 h 2334643"/>
                  <a:gd name="connsiteX5" fmla="*/ 965636 w 10795436"/>
                  <a:gd name="connsiteY5" fmla="*/ 901700 h 2334643"/>
                  <a:gd name="connsiteX6" fmla="*/ 483036 w 10795436"/>
                  <a:gd name="connsiteY6" fmla="*/ 215900 h 2334643"/>
                  <a:gd name="connsiteX0" fmla="*/ 483036 w 10795436"/>
                  <a:gd name="connsiteY0" fmla="*/ 6700 h 2125443"/>
                  <a:gd name="connsiteX1" fmla="*/ 5613836 w 10795436"/>
                  <a:gd name="connsiteY1" fmla="*/ 1073500 h 2125443"/>
                  <a:gd name="connsiteX2" fmla="*/ 10173136 w 10795436"/>
                  <a:gd name="connsiteY2" fmla="*/ 273400 h 2125443"/>
                  <a:gd name="connsiteX3" fmla="*/ 10795436 w 10795436"/>
                  <a:gd name="connsiteY3" fmla="*/ 692500 h 2125443"/>
                  <a:gd name="connsiteX4" fmla="*/ 7087036 w 10795436"/>
                  <a:gd name="connsiteY4" fmla="*/ 2114900 h 2125443"/>
                  <a:gd name="connsiteX5" fmla="*/ 965636 w 10795436"/>
                  <a:gd name="connsiteY5" fmla="*/ 692500 h 2125443"/>
                  <a:gd name="connsiteX6" fmla="*/ 483036 w 10795436"/>
                  <a:gd name="connsiteY6" fmla="*/ 6700 h 2125443"/>
                  <a:gd name="connsiteX0" fmla="*/ 483036 w 10185836"/>
                  <a:gd name="connsiteY0" fmla="*/ 6700 h 2128937"/>
                  <a:gd name="connsiteX1" fmla="*/ 5613836 w 10185836"/>
                  <a:gd name="connsiteY1" fmla="*/ 1073500 h 2128937"/>
                  <a:gd name="connsiteX2" fmla="*/ 10173136 w 10185836"/>
                  <a:gd name="connsiteY2" fmla="*/ 273400 h 2128937"/>
                  <a:gd name="connsiteX3" fmla="*/ 10185836 w 10185836"/>
                  <a:gd name="connsiteY3" fmla="*/ 1010000 h 2128937"/>
                  <a:gd name="connsiteX4" fmla="*/ 7087036 w 10185836"/>
                  <a:gd name="connsiteY4" fmla="*/ 2114900 h 2128937"/>
                  <a:gd name="connsiteX5" fmla="*/ 965636 w 10185836"/>
                  <a:gd name="connsiteY5" fmla="*/ 692500 h 2128937"/>
                  <a:gd name="connsiteX6" fmla="*/ 483036 w 10185836"/>
                  <a:gd name="connsiteY6" fmla="*/ 6700 h 2128937"/>
                  <a:gd name="connsiteX0" fmla="*/ 483036 w 10185836"/>
                  <a:gd name="connsiteY0" fmla="*/ 6700 h 2126114"/>
                  <a:gd name="connsiteX1" fmla="*/ 5613836 w 10185836"/>
                  <a:gd name="connsiteY1" fmla="*/ 1073500 h 2126114"/>
                  <a:gd name="connsiteX2" fmla="*/ 10173136 w 10185836"/>
                  <a:gd name="connsiteY2" fmla="*/ 273400 h 2126114"/>
                  <a:gd name="connsiteX3" fmla="*/ 10185836 w 10185836"/>
                  <a:gd name="connsiteY3" fmla="*/ 768700 h 2126114"/>
                  <a:gd name="connsiteX4" fmla="*/ 7087036 w 10185836"/>
                  <a:gd name="connsiteY4" fmla="*/ 2114900 h 2126114"/>
                  <a:gd name="connsiteX5" fmla="*/ 965636 w 10185836"/>
                  <a:gd name="connsiteY5" fmla="*/ 692500 h 2126114"/>
                  <a:gd name="connsiteX6" fmla="*/ 483036 w 10185836"/>
                  <a:gd name="connsiteY6" fmla="*/ 6700 h 2126114"/>
                  <a:gd name="connsiteX0" fmla="*/ 483036 w 10186146"/>
                  <a:gd name="connsiteY0" fmla="*/ 6700 h 2126114"/>
                  <a:gd name="connsiteX1" fmla="*/ 5613836 w 10186146"/>
                  <a:gd name="connsiteY1" fmla="*/ 1073500 h 2126114"/>
                  <a:gd name="connsiteX2" fmla="*/ 10173136 w 10186146"/>
                  <a:gd name="connsiteY2" fmla="*/ 273400 h 2126114"/>
                  <a:gd name="connsiteX3" fmla="*/ 10185836 w 10186146"/>
                  <a:gd name="connsiteY3" fmla="*/ 768700 h 2126114"/>
                  <a:gd name="connsiteX4" fmla="*/ 7087036 w 10186146"/>
                  <a:gd name="connsiteY4" fmla="*/ 2114900 h 2126114"/>
                  <a:gd name="connsiteX5" fmla="*/ 965636 w 10186146"/>
                  <a:gd name="connsiteY5" fmla="*/ 692500 h 2126114"/>
                  <a:gd name="connsiteX6" fmla="*/ 483036 w 10186146"/>
                  <a:gd name="connsiteY6" fmla="*/ 6700 h 2126114"/>
                  <a:gd name="connsiteX0" fmla="*/ 483036 w 10219411"/>
                  <a:gd name="connsiteY0" fmla="*/ 6700 h 2126114"/>
                  <a:gd name="connsiteX1" fmla="*/ 5613836 w 10219411"/>
                  <a:gd name="connsiteY1" fmla="*/ 1073500 h 2126114"/>
                  <a:gd name="connsiteX2" fmla="*/ 10217062 w 10219411"/>
                  <a:gd name="connsiteY2" fmla="*/ 278163 h 2126114"/>
                  <a:gd name="connsiteX3" fmla="*/ 10185836 w 10219411"/>
                  <a:gd name="connsiteY3" fmla="*/ 768700 h 2126114"/>
                  <a:gd name="connsiteX4" fmla="*/ 7087036 w 10219411"/>
                  <a:gd name="connsiteY4" fmla="*/ 2114900 h 2126114"/>
                  <a:gd name="connsiteX5" fmla="*/ 965636 w 10219411"/>
                  <a:gd name="connsiteY5" fmla="*/ 692500 h 2126114"/>
                  <a:gd name="connsiteX6" fmla="*/ 483036 w 10219411"/>
                  <a:gd name="connsiteY6" fmla="*/ 6700 h 2126114"/>
                  <a:gd name="connsiteX0" fmla="*/ 483036 w 10427389"/>
                  <a:gd name="connsiteY0" fmla="*/ 6700 h 2126114"/>
                  <a:gd name="connsiteX1" fmla="*/ 5613836 w 10427389"/>
                  <a:gd name="connsiteY1" fmla="*/ 1073500 h 2126114"/>
                  <a:gd name="connsiteX2" fmla="*/ 10426926 w 10427389"/>
                  <a:gd name="connsiteY2" fmla="*/ 235301 h 2126114"/>
                  <a:gd name="connsiteX3" fmla="*/ 10185836 w 10427389"/>
                  <a:gd name="connsiteY3" fmla="*/ 768700 h 2126114"/>
                  <a:gd name="connsiteX4" fmla="*/ 7087036 w 10427389"/>
                  <a:gd name="connsiteY4" fmla="*/ 2114900 h 2126114"/>
                  <a:gd name="connsiteX5" fmla="*/ 965636 w 10427389"/>
                  <a:gd name="connsiteY5" fmla="*/ 692500 h 2126114"/>
                  <a:gd name="connsiteX6" fmla="*/ 483036 w 10427389"/>
                  <a:gd name="connsiteY6" fmla="*/ 6700 h 2126114"/>
                  <a:gd name="connsiteX0" fmla="*/ 483036 w 10426952"/>
                  <a:gd name="connsiteY0" fmla="*/ 6700 h 2126114"/>
                  <a:gd name="connsiteX1" fmla="*/ 5613836 w 10426952"/>
                  <a:gd name="connsiteY1" fmla="*/ 1073500 h 2126114"/>
                  <a:gd name="connsiteX2" fmla="*/ 10426926 w 10426952"/>
                  <a:gd name="connsiteY2" fmla="*/ 235301 h 2126114"/>
                  <a:gd name="connsiteX3" fmla="*/ 10185836 w 10426952"/>
                  <a:gd name="connsiteY3" fmla="*/ 768700 h 2126114"/>
                  <a:gd name="connsiteX4" fmla="*/ 7087036 w 10426952"/>
                  <a:gd name="connsiteY4" fmla="*/ 2114900 h 2126114"/>
                  <a:gd name="connsiteX5" fmla="*/ 965636 w 10426952"/>
                  <a:gd name="connsiteY5" fmla="*/ 692500 h 2126114"/>
                  <a:gd name="connsiteX6" fmla="*/ 483036 w 10426952"/>
                  <a:gd name="connsiteY6" fmla="*/ 6700 h 2126114"/>
                  <a:gd name="connsiteX0" fmla="*/ 483036 w 10428014"/>
                  <a:gd name="connsiteY0" fmla="*/ 6700 h 2125483"/>
                  <a:gd name="connsiteX1" fmla="*/ 5613836 w 10428014"/>
                  <a:gd name="connsiteY1" fmla="*/ 1073500 h 2125483"/>
                  <a:gd name="connsiteX2" fmla="*/ 10426926 w 10428014"/>
                  <a:gd name="connsiteY2" fmla="*/ 235301 h 2125483"/>
                  <a:gd name="connsiteX3" fmla="*/ 10424982 w 10428014"/>
                  <a:gd name="connsiteY3" fmla="*/ 697262 h 2125483"/>
                  <a:gd name="connsiteX4" fmla="*/ 7087036 w 10428014"/>
                  <a:gd name="connsiteY4" fmla="*/ 2114900 h 2125483"/>
                  <a:gd name="connsiteX5" fmla="*/ 965636 w 10428014"/>
                  <a:gd name="connsiteY5" fmla="*/ 692500 h 2125483"/>
                  <a:gd name="connsiteX6" fmla="*/ 483036 w 10428014"/>
                  <a:gd name="connsiteY6" fmla="*/ 6700 h 2125483"/>
                  <a:gd name="connsiteX0" fmla="*/ 403881 w 10348859"/>
                  <a:gd name="connsiteY0" fmla="*/ 5527 h 1524388"/>
                  <a:gd name="connsiteX1" fmla="*/ 5534681 w 10348859"/>
                  <a:gd name="connsiteY1" fmla="*/ 1072327 h 1524388"/>
                  <a:gd name="connsiteX2" fmla="*/ 10347771 w 10348859"/>
                  <a:gd name="connsiteY2" fmla="*/ 234128 h 1524388"/>
                  <a:gd name="connsiteX3" fmla="*/ 10345827 w 10348859"/>
                  <a:gd name="connsiteY3" fmla="*/ 696089 h 1524388"/>
                  <a:gd name="connsiteX4" fmla="*/ 5315958 w 10348859"/>
                  <a:gd name="connsiteY4" fmla="*/ 1504127 h 1524388"/>
                  <a:gd name="connsiteX5" fmla="*/ 886481 w 10348859"/>
                  <a:gd name="connsiteY5" fmla="*/ 691327 h 1524388"/>
                  <a:gd name="connsiteX6" fmla="*/ 403881 w 10348859"/>
                  <a:gd name="connsiteY6" fmla="*/ 5527 h 1524388"/>
                  <a:gd name="connsiteX0" fmla="*/ 406644 w 10351622"/>
                  <a:gd name="connsiteY0" fmla="*/ 5589 h 1561466"/>
                  <a:gd name="connsiteX1" fmla="*/ 5537444 w 10351622"/>
                  <a:gd name="connsiteY1" fmla="*/ 1072389 h 1561466"/>
                  <a:gd name="connsiteX2" fmla="*/ 10350534 w 10351622"/>
                  <a:gd name="connsiteY2" fmla="*/ 234190 h 1561466"/>
                  <a:gd name="connsiteX3" fmla="*/ 10348590 w 10351622"/>
                  <a:gd name="connsiteY3" fmla="*/ 696151 h 1561466"/>
                  <a:gd name="connsiteX4" fmla="*/ 5383796 w 10351622"/>
                  <a:gd name="connsiteY4" fmla="*/ 1542289 h 1561466"/>
                  <a:gd name="connsiteX5" fmla="*/ 889244 w 10351622"/>
                  <a:gd name="connsiteY5" fmla="*/ 691389 h 1561466"/>
                  <a:gd name="connsiteX6" fmla="*/ 406644 w 10351622"/>
                  <a:gd name="connsiteY6" fmla="*/ 5589 h 1561466"/>
                  <a:gd name="connsiteX0" fmla="*/ 373531 w 10318509"/>
                  <a:gd name="connsiteY0" fmla="*/ 1602 h 1557479"/>
                  <a:gd name="connsiteX1" fmla="*/ 5504331 w 10318509"/>
                  <a:gd name="connsiteY1" fmla="*/ 1068402 h 1557479"/>
                  <a:gd name="connsiteX2" fmla="*/ 10317421 w 10318509"/>
                  <a:gd name="connsiteY2" fmla="*/ 230203 h 1557479"/>
                  <a:gd name="connsiteX3" fmla="*/ 10315477 w 10318509"/>
                  <a:gd name="connsiteY3" fmla="*/ 692164 h 1557479"/>
                  <a:gd name="connsiteX4" fmla="*/ 5350683 w 10318509"/>
                  <a:gd name="connsiteY4" fmla="*/ 1538302 h 1557479"/>
                  <a:gd name="connsiteX5" fmla="*/ 947235 w 10318509"/>
                  <a:gd name="connsiteY5" fmla="*/ 1360502 h 1557479"/>
                  <a:gd name="connsiteX6" fmla="*/ 373531 w 10318509"/>
                  <a:gd name="connsiteY6" fmla="*/ 1602 h 1557479"/>
                  <a:gd name="connsiteX0" fmla="*/ 234112 w 10179090"/>
                  <a:gd name="connsiteY0" fmla="*/ 1602 h 1557479"/>
                  <a:gd name="connsiteX1" fmla="*/ 5364912 w 10179090"/>
                  <a:gd name="connsiteY1" fmla="*/ 1068402 h 1557479"/>
                  <a:gd name="connsiteX2" fmla="*/ 10178002 w 10179090"/>
                  <a:gd name="connsiteY2" fmla="*/ 230203 h 1557479"/>
                  <a:gd name="connsiteX3" fmla="*/ 10176058 w 10179090"/>
                  <a:gd name="connsiteY3" fmla="*/ 692164 h 1557479"/>
                  <a:gd name="connsiteX4" fmla="*/ 5211264 w 10179090"/>
                  <a:gd name="connsiteY4" fmla="*/ 1538302 h 1557479"/>
                  <a:gd name="connsiteX5" fmla="*/ 807816 w 10179090"/>
                  <a:gd name="connsiteY5" fmla="*/ 1360502 h 1557479"/>
                  <a:gd name="connsiteX6" fmla="*/ 234112 w 10179090"/>
                  <a:gd name="connsiteY6" fmla="*/ 1602 h 1557479"/>
                  <a:gd name="connsiteX0" fmla="*/ 343174 w 9694677"/>
                  <a:gd name="connsiteY0" fmla="*/ 15239 h 1327276"/>
                  <a:gd name="connsiteX1" fmla="*/ 4880499 w 9694677"/>
                  <a:gd name="connsiteY1" fmla="*/ 838199 h 1327276"/>
                  <a:gd name="connsiteX2" fmla="*/ 9693589 w 9694677"/>
                  <a:gd name="connsiteY2" fmla="*/ 0 h 1327276"/>
                  <a:gd name="connsiteX3" fmla="*/ 9691645 w 9694677"/>
                  <a:gd name="connsiteY3" fmla="*/ 461961 h 1327276"/>
                  <a:gd name="connsiteX4" fmla="*/ 4726851 w 9694677"/>
                  <a:gd name="connsiteY4" fmla="*/ 1308099 h 1327276"/>
                  <a:gd name="connsiteX5" fmla="*/ 323403 w 9694677"/>
                  <a:gd name="connsiteY5" fmla="*/ 1130299 h 1327276"/>
                  <a:gd name="connsiteX6" fmla="*/ 343174 w 9694677"/>
                  <a:gd name="connsiteY6" fmla="*/ 15239 h 1327276"/>
                  <a:gd name="connsiteX0" fmla="*/ 19855 w 9371358"/>
                  <a:gd name="connsiteY0" fmla="*/ 15239 h 1327276"/>
                  <a:gd name="connsiteX1" fmla="*/ 4557180 w 9371358"/>
                  <a:gd name="connsiteY1" fmla="*/ 838199 h 1327276"/>
                  <a:gd name="connsiteX2" fmla="*/ 9370270 w 9371358"/>
                  <a:gd name="connsiteY2" fmla="*/ 0 h 1327276"/>
                  <a:gd name="connsiteX3" fmla="*/ 9368326 w 9371358"/>
                  <a:gd name="connsiteY3" fmla="*/ 461961 h 1327276"/>
                  <a:gd name="connsiteX4" fmla="*/ 4403532 w 9371358"/>
                  <a:gd name="connsiteY4" fmla="*/ 1308099 h 1327276"/>
                  <a:gd name="connsiteX5" fmla="*/ 84 w 9371358"/>
                  <a:gd name="connsiteY5" fmla="*/ 1130299 h 1327276"/>
                  <a:gd name="connsiteX6" fmla="*/ 19855 w 9371358"/>
                  <a:gd name="connsiteY6" fmla="*/ 1523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0 w 9374929"/>
                  <a:gd name="connsiteY0" fmla="*/ 76199 h 1327276"/>
                  <a:gd name="connsiteX1" fmla="*/ 4560751 w 9374929"/>
                  <a:gd name="connsiteY1" fmla="*/ 838199 h 1327276"/>
                  <a:gd name="connsiteX2" fmla="*/ 9373841 w 9374929"/>
                  <a:gd name="connsiteY2" fmla="*/ 0 h 1327276"/>
                  <a:gd name="connsiteX3" fmla="*/ 9371897 w 9374929"/>
                  <a:gd name="connsiteY3" fmla="*/ 461961 h 1327276"/>
                  <a:gd name="connsiteX4" fmla="*/ 4407103 w 9374929"/>
                  <a:gd name="connsiteY4" fmla="*/ 1308099 h 1327276"/>
                  <a:gd name="connsiteX5" fmla="*/ 3655 w 9374929"/>
                  <a:gd name="connsiteY5" fmla="*/ 1130299 h 1327276"/>
                  <a:gd name="connsiteX6" fmla="*/ 0 w 9374929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7276"/>
                  <a:gd name="connsiteX1" fmla="*/ 4562450 w 9376628"/>
                  <a:gd name="connsiteY1" fmla="*/ 838199 h 1327276"/>
                  <a:gd name="connsiteX2" fmla="*/ 9375540 w 9376628"/>
                  <a:gd name="connsiteY2" fmla="*/ 0 h 1327276"/>
                  <a:gd name="connsiteX3" fmla="*/ 9373596 w 9376628"/>
                  <a:gd name="connsiteY3" fmla="*/ 461961 h 1327276"/>
                  <a:gd name="connsiteX4" fmla="*/ 4408802 w 9376628"/>
                  <a:gd name="connsiteY4" fmla="*/ 1308099 h 1327276"/>
                  <a:gd name="connsiteX5" fmla="*/ 474 w 9376628"/>
                  <a:gd name="connsiteY5" fmla="*/ 253999 h 1327276"/>
                  <a:gd name="connsiteX6" fmla="*/ 1699 w 9376628"/>
                  <a:gd name="connsiteY6" fmla="*/ 76199 h 1327276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562450 w 9376628"/>
                  <a:gd name="connsiteY1" fmla="*/ 8381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5070027 w 9376628"/>
                  <a:gd name="connsiteY1" fmla="*/ 1028699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324374"/>
                  <a:gd name="connsiteX1" fmla="*/ 4757673 w 9376628"/>
                  <a:gd name="connsiteY1" fmla="*/ 1000124 h 1324374"/>
                  <a:gd name="connsiteX2" fmla="*/ 9375540 w 9376628"/>
                  <a:gd name="connsiteY2" fmla="*/ 0 h 1324374"/>
                  <a:gd name="connsiteX3" fmla="*/ 9373596 w 9376628"/>
                  <a:gd name="connsiteY3" fmla="*/ 461961 h 1324374"/>
                  <a:gd name="connsiteX4" fmla="*/ 4408802 w 9376628"/>
                  <a:gd name="connsiteY4" fmla="*/ 1308099 h 1324374"/>
                  <a:gd name="connsiteX5" fmla="*/ 474 w 9376628"/>
                  <a:gd name="connsiteY5" fmla="*/ 253999 h 1324374"/>
                  <a:gd name="connsiteX6" fmla="*/ 1699 w 9376628"/>
                  <a:gd name="connsiteY6" fmla="*/ 76199 h 1324374"/>
                  <a:gd name="connsiteX0" fmla="*/ 1699 w 9376628"/>
                  <a:gd name="connsiteY0" fmla="*/ 76199 h 1231235"/>
                  <a:gd name="connsiteX1" fmla="*/ 4757673 w 9376628"/>
                  <a:gd name="connsiteY1" fmla="*/ 100012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31235"/>
                  <a:gd name="connsiteX1" fmla="*/ 4757674 w 9376628"/>
                  <a:gd name="connsiteY1" fmla="*/ 942974 h 1231235"/>
                  <a:gd name="connsiteX2" fmla="*/ 9375540 w 9376628"/>
                  <a:gd name="connsiteY2" fmla="*/ 0 h 1231235"/>
                  <a:gd name="connsiteX3" fmla="*/ 9373596 w 9376628"/>
                  <a:gd name="connsiteY3" fmla="*/ 461961 h 1231235"/>
                  <a:gd name="connsiteX4" fmla="*/ 4115970 w 9376628"/>
                  <a:gd name="connsiteY4" fmla="*/ 1212849 h 1231235"/>
                  <a:gd name="connsiteX5" fmla="*/ 474 w 9376628"/>
                  <a:gd name="connsiteY5" fmla="*/ 253999 h 1231235"/>
                  <a:gd name="connsiteX6" fmla="*/ 1699 w 9376628"/>
                  <a:gd name="connsiteY6" fmla="*/ 76199 h 1231235"/>
                  <a:gd name="connsiteX0" fmla="*/ 1699 w 9376628"/>
                  <a:gd name="connsiteY0" fmla="*/ 76199 h 1240525"/>
                  <a:gd name="connsiteX1" fmla="*/ 4757674 w 9376628"/>
                  <a:gd name="connsiteY1" fmla="*/ 942974 h 1240525"/>
                  <a:gd name="connsiteX2" fmla="*/ 9375540 w 9376628"/>
                  <a:gd name="connsiteY2" fmla="*/ 0 h 1240525"/>
                  <a:gd name="connsiteX3" fmla="*/ 9373596 w 9376628"/>
                  <a:gd name="connsiteY3" fmla="*/ 461961 h 1240525"/>
                  <a:gd name="connsiteX4" fmla="*/ 4594263 w 9376628"/>
                  <a:gd name="connsiteY4" fmla="*/ 1222374 h 1240525"/>
                  <a:gd name="connsiteX5" fmla="*/ 474 w 9376628"/>
                  <a:gd name="connsiteY5" fmla="*/ 253999 h 1240525"/>
                  <a:gd name="connsiteX6" fmla="*/ 1699 w 9376628"/>
                  <a:gd name="connsiteY6" fmla="*/ 76199 h 1240525"/>
                  <a:gd name="connsiteX0" fmla="*/ 1699 w 9376628"/>
                  <a:gd name="connsiteY0" fmla="*/ 76199 h 1225275"/>
                  <a:gd name="connsiteX1" fmla="*/ 4757674 w 9376628"/>
                  <a:gd name="connsiteY1" fmla="*/ 942974 h 1225275"/>
                  <a:gd name="connsiteX2" fmla="*/ 9375540 w 9376628"/>
                  <a:gd name="connsiteY2" fmla="*/ 0 h 1225275"/>
                  <a:gd name="connsiteX3" fmla="*/ 9373596 w 9376628"/>
                  <a:gd name="connsiteY3" fmla="*/ 461961 h 1225275"/>
                  <a:gd name="connsiteX4" fmla="*/ 4594263 w 9376628"/>
                  <a:gd name="connsiteY4" fmla="*/ 1222374 h 1225275"/>
                  <a:gd name="connsiteX5" fmla="*/ 474 w 9376628"/>
                  <a:gd name="connsiteY5" fmla="*/ 253999 h 1225275"/>
                  <a:gd name="connsiteX6" fmla="*/ 1699 w 9376628"/>
                  <a:gd name="connsiteY6" fmla="*/ 76199 h 1225275"/>
                  <a:gd name="connsiteX0" fmla="*/ 1699 w 9376628"/>
                  <a:gd name="connsiteY0" fmla="*/ 76199 h 1206321"/>
                  <a:gd name="connsiteX1" fmla="*/ 4757674 w 9376628"/>
                  <a:gd name="connsiteY1" fmla="*/ 942974 h 1206321"/>
                  <a:gd name="connsiteX2" fmla="*/ 9375540 w 9376628"/>
                  <a:gd name="connsiteY2" fmla="*/ 0 h 1206321"/>
                  <a:gd name="connsiteX3" fmla="*/ 9373596 w 9376628"/>
                  <a:gd name="connsiteY3" fmla="*/ 461961 h 1206321"/>
                  <a:gd name="connsiteX4" fmla="*/ 4682113 w 9376628"/>
                  <a:gd name="connsiteY4" fmla="*/ 1203324 h 1206321"/>
                  <a:gd name="connsiteX5" fmla="*/ 474 w 9376628"/>
                  <a:gd name="connsiteY5" fmla="*/ 253999 h 1206321"/>
                  <a:gd name="connsiteX6" fmla="*/ 1699 w 9376628"/>
                  <a:gd name="connsiteY6" fmla="*/ 76199 h 1206321"/>
                  <a:gd name="connsiteX0" fmla="*/ 4766 w 9376441"/>
                  <a:gd name="connsiteY0" fmla="*/ 161924 h 1206321"/>
                  <a:gd name="connsiteX1" fmla="*/ 4757487 w 9376441"/>
                  <a:gd name="connsiteY1" fmla="*/ 942974 h 1206321"/>
                  <a:gd name="connsiteX2" fmla="*/ 9375353 w 9376441"/>
                  <a:gd name="connsiteY2" fmla="*/ 0 h 1206321"/>
                  <a:gd name="connsiteX3" fmla="*/ 9373409 w 9376441"/>
                  <a:gd name="connsiteY3" fmla="*/ 461961 h 1206321"/>
                  <a:gd name="connsiteX4" fmla="*/ 4681926 w 9376441"/>
                  <a:gd name="connsiteY4" fmla="*/ 1203324 h 1206321"/>
                  <a:gd name="connsiteX5" fmla="*/ 287 w 9376441"/>
                  <a:gd name="connsiteY5" fmla="*/ 253999 h 1206321"/>
                  <a:gd name="connsiteX6" fmla="*/ 4766 w 9376441"/>
                  <a:gd name="connsiteY6" fmla="*/ 161924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6321"/>
                  <a:gd name="connsiteX1" fmla="*/ 4757608 w 9376562"/>
                  <a:gd name="connsiteY1" fmla="*/ 942974 h 1206321"/>
                  <a:gd name="connsiteX2" fmla="*/ 9375474 w 9376562"/>
                  <a:gd name="connsiteY2" fmla="*/ 0 h 1206321"/>
                  <a:gd name="connsiteX3" fmla="*/ 9373530 w 9376562"/>
                  <a:gd name="connsiteY3" fmla="*/ 461961 h 1206321"/>
                  <a:gd name="connsiteX4" fmla="*/ 4682047 w 9376562"/>
                  <a:gd name="connsiteY4" fmla="*/ 1203324 h 1206321"/>
                  <a:gd name="connsiteX5" fmla="*/ 408 w 9376562"/>
                  <a:gd name="connsiteY5" fmla="*/ 253999 h 1206321"/>
                  <a:gd name="connsiteX6" fmla="*/ 2446 w 9376562"/>
                  <a:gd name="connsiteY6" fmla="*/ 185737 h 1206321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2446 w 9376562"/>
                  <a:gd name="connsiteY0" fmla="*/ 185737 h 1203366"/>
                  <a:gd name="connsiteX1" fmla="*/ 4757608 w 9376562"/>
                  <a:gd name="connsiteY1" fmla="*/ 942974 h 1203366"/>
                  <a:gd name="connsiteX2" fmla="*/ 9375474 w 9376562"/>
                  <a:gd name="connsiteY2" fmla="*/ 0 h 1203366"/>
                  <a:gd name="connsiteX3" fmla="*/ 9373530 w 9376562"/>
                  <a:gd name="connsiteY3" fmla="*/ 461961 h 1203366"/>
                  <a:gd name="connsiteX4" fmla="*/ 4682047 w 9376562"/>
                  <a:gd name="connsiteY4" fmla="*/ 1203324 h 1203366"/>
                  <a:gd name="connsiteX5" fmla="*/ 408 w 9376562"/>
                  <a:gd name="connsiteY5" fmla="*/ 430211 h 1203366"/>
                  <a:gd name="connsiteX6" fmla="*/ 2446 w 9376562"/>
                  <a:gd name="connsiteY6" fmla="*/ 185737 h 1203366"/>
                  <a:gd name="connsiteX0" fmla="*/ 305 w 9374421"/>
                  <a:gd name="connsiteY0" fmla="*/ 185737 h 1204871"/>
                  <a:gd name="connsiteX1" fmla="*/ 4755467 w 9374421"/>
                  <a:gd name="connsiteY1" fmla="*/ 942974 h 1204871"/>
                  <a:gd name="connsiteX2" fmla="*/ 9373333 w 9374421"/>
                  <a:gd name="connsiteY2" fmla="*/ 0 h 1204871"/>
                  <a:gd name="connsiteX3" fmla="*/ 9371389 w 9374421"/>
                  <a:gd name="connsiteY3" fmla="*/ 461961 h 1204871"/>
                  <a:gd name="connsiteX4" fmla="*/ 4679906 w 9374421"/>
                  <a:gd name="connsiteY4" fmla="*/ 1203324 h 1204871"/>
                  <a:gd name="connsiteX5" fmla="*/ 709 w 9374421"/>
                  <a:gd name="connsiteY5" fmla="*/ 261142 h 1204871"/>
                  <a:gd name="connsiteX6" fmla="*/ 305 w 9374421"/>
                  <a:gd name="connsiteY6" fmla="*/ 185737 h 1204871"/>
                  <a:gd name="connsiteX0" fmla="*/ 305 w 9376672"/>
                  <a:gd name="connsiteY0" fmla="*/ 185737 h 1204830"/>
                  <a:gd name="connsiteX1" fmla="*/ 4755467 w 9376672"/>
                  <a:gd name="connsiteY1" fmla="*/ 942974 h 1204830"/>
                  <a:gd name="connsiteX2" fmla="*/ 9373333 w 9376672"/>
                  <a:gd name="connsiteY2" fmla="*/ 0 h 1204830"/>
                  <a:gd name="connsiteX3" fmla="*/ 9376272 w 9376672"/>
                  <a:gd name="connsiteY3" fmla="*/ 459580 h 1204830"/>
                  <a:gd name="connsiteX4" fmla="*/ 4679906 w 9376672"/>
                  <a:gd name="connsiteY4" fmla="*/ 1203324 h 1204830"/>
                  <a:gd name="connsiteX5" fmla="*/ 709 w 9376672"/>
                  <a:gd name="connsiteY5" fmla="*/ 261142 h 1204830"/>
                  <a:gd name="connsiteX6" fmla="*/ 305 w 93766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6272"/>
                  <a:gd name="connsiteY0" fmla="*/ 185737 h 1204830"/>
                  <a:gd name="connsiteX1" fmla="*/ 4755467 w 9376272"/>
                  <a:gd name="connsiteY1" fmla="*/ 942974 h 1204830"/>
                  <a:gd name="connsiteX2" fmla="*/ 9373333 w 9376272"/>
                  <a:gd name="connsiteY2" fmla="*/ 0 h 1204830"/>
                  <a:gd name="connsiteX3" fmla="*/ 9376272 w 9376272"/>
                  <a:gd name="connsiteY3" fmla="*/ 459580 h 1204830"/>
                  <a:gd name="connsiteX4" fmla="*/ 4679906 w 9376272"/>
                  <a:gd name="connsiteY4" fmla="*/ 1203324 h 1204830"/>
                  <a:gd name="connsiteX5" fmla="*/ 709 w 9376272"/>
                  <a:gd name="connsiteY5" fmla="*/ 261142 h 1204830"/>
                  <a:gd name="connsiteX6" fmla="*/ 305 w 9376272"/>
                  <a:gd name="connsiteY6" fmla="*/ 185737 h 1204830"/>
                  <a:gd name="connsiteX0" fmla="*/ 305 w 9378216"/>
                  <a:gd name="connsiteY0" fmla="*/ 185737 h 1204830"/>
                  <a:gd name="connsiteX1" fmla="*/ 4755467 w 9378216"/>
                  <a:gd name="connsiteY1" fmla="*/ 942974 h 1204830"/>
                  <a:gd name="connsiteX2" fmla="*/ 9378216 w 9378216"/>
                  <a:gd name="connsiteY2" fmla="*/ 0 h 1204830"/>
                  <a:gd name="connsiteX3" fmla="*/ 9376272 w 9378216"/>
                  <a:gd name="connsiteY3" fmla="*/ 459580 h 1204830"/>
                  <a:gd name="connsiteX4" fmla="*/ 4679906 w 9378216"/>
                  <a:gd name="connsiteY4" fmla="*/ 1203324 h 1204830"/>
                  <a:gd name="connsiteX5" fmla="*/ 709 w 9378216"/>
                  <a:gd name="connsiteY5" fmla="*/ 261142 h 1204830"/>
                  <a:gd name="connsiteX6" fmla="*/ 305 w 9378216"/>
                  <a:gd name="connsiteY6" fmla="*/ 185737 h 1204830"/>
                  <a:gd name="connsiteX0" fmla="*/ 305 w 9378713"/>
                  <a:gd name="connsiteY0" fmla="*/ 185737 h 1204830"/>
                  <a:gd name="connsiteX1" fmla="*/ 4755467 w 9378713"/>
                  <a:gd name="connsiteY1" fmla="*/ 942974 h 1204830"/>
                  <a:gd name="connsiteX2" fmla="*/ 9378216 w 9378713"/>
                  <a:gd name="connsiteY2" fmla="*/ 0 h 1204830"/>
                  <a:gd name="connsiteX3" fmla="*/ 9378713 w 9378713"/>
                  <a:gd name="connsiteY3" fmla="*/ 459580 h 1204830"/>
                  <a:gd name="connsiteX4" fmla="*/ 4679906 w 9378713"/>
                  <a:gd name="connsiteY4" fmla="*/ 1203324 h 1204830"/>
                  <a:gd name="connsiteX5" fmla="*/ 709 w 9378713"/>
                  <a:gd name="connsiteY5" fmla="*/ 261142 h 1204830"/>
                  <a:gd name="connsiteX6" fmla="*/ 305 w 9378713"/>
                  <a:gd name="connsiteY6" fmla="*/ 185737 h 1204830"/>
                  <a:gd name="connsiteX0" fmla="*/ 0 w 9384921"/>
                  <a:gd name="connsiteY0" fmla="*/ 0 h 1400093"/>
                  <a:gd name="connsiteX1" fmla="*/ 4761675 w 9384921"/>
                  <a:gd name="connsiteY1" fmla="*/ 1138237 h 1400093"/>
                  <a:gd name="connsiteX2" fmla="*/ 9384424 w 9384921"/>
                  <a:gd name="connsiteY2" fmla="*/ 195263 h 1400093"/>
                  <a:gd name="connsiteX3" fmla="*/ 9384921 w 9384921"/>
                  <a:gd name="connsiteY3" fmla="*/ 654843 h 1400093"/>
                  <a:gd name="connsiteX4" fmla="*/ 4686114 w 9384921"/>
                  <a:gd name="connsiteY4" fmla="*/ 1398587 h 1400093"/>
                  <a:gd name="connsiteX5" fmla="*/ 6917 w 9384921"/>
                  <a:gd name="connsiteY5" fmla="*/ 456405 h 1400093"/>
                  <a:gd name="connsiteX6" fmla="*/ 0 w 9384921"/>
                  <a:gd name="connsiteY6" fmla="*/ 0 h 1400093"/>
                  <a:gd name="connsiteX0" fmla="*/ 0 w 9384921"/>
                  <a:gd name="connsiteY0" fmla="*/ 0 h 1407112"/>
                  <a:gd name="connsiteX1" fmla="*/ 4761675 w 9384921"/>
                  <a:gd name="connsiteY1" fmla="*/ 1138237 h 1407112"/>
                  <a:gd name="connsiteX2" fmla="*/ 9384424 w 9384921"/>
                  <a:gd name="connsiteY2" fmla="*/ 195263 h 1407112"/>
                  <a:gd name="connsiteX3" fmla="*/ 9384921 w 9384921"/>
                  <a:gd name="connsiteY3" fmla="*/ 654843 h 1407112"/>
                  <a:gd name="connsiteX4" fmla="*/ 4686114 w 9384921"/>
                  <a:gd name="connsiteY4" fmla="*/ 1398587 h 1407112"/>
                  <a:gd name="connsiteX5" fmla="*/ 6917 w 9384921"/>
                  <a:gd name="connsiteY5" fmla="*/ 145255 h 1407112"/>
                  <a:gd name="connsiteX6" fmla="*/ 0 w 9384921"/>
                  <a:gd name="connsiteY6" fmla="*/ 0 h 1407112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761675 w 9384921"/>
                  <a:gd name="connsiteY1" fmla="*/ 11382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94584"/>
                  <a:gd name="connsiteX1" fmla="*/ 4188532 w 9384921"/>
                  <a:gd name="connsiteY1" fmla="*/ 1150937 h 1394584"/>
                  <a:gd name="connsiteX2" fmla="*/ 9384424 w 9384921"/>
                  <a:gd name="connsiteY2" fmla="*/ 195263 h 1394584"/>
                  <a:gd name="connsiteX3" fmla="*/ 9384921 w 9384921"/>
                  <a:gd name="connsiteY3" fmla="*/ 654843 h 1394584"/>
                  <a:gd name="connsiteX4" fmla="*/ 4334413 w 9384921"/>
                  <a:gd name="connsiteY4" fmla="*/ 1385887 h 1394584"/>
                  <a:gd name="connsiteX5" fmla="*/ 6917 w 9384921"/>
                  <a:gd name="connsiteY5" fmla="*/ 145255 h 1394584"/>
                  <a:gd name="connsiteX6" fmla="*/ 0 w 9384921"/>
                  <a:gd name="connsiteY6" fmla="*/ 0 h 1394584"/>
                  <a:gd name="connsiteX0" fmla="*/ 0 w 9384921"/>
                  <a:gd name="connsiteY0" fmla="*/ 0 h 1386348"/>
                  <a:gd name="connsiteX1" fmla="*/ 4188532 w 9384921"/>
                  <a:gd name="connsiteY1" fmla="*/ 1150937 h 1386348"/>
                  <a:gd name="connsiteX2" fmla="*/ 9384424 w 9384921"/>
                  <a:gd name="connsiteY2" fmla="*/ 195263 h 1386348"/>
                  <a:gd name="connsiteX3" fmla="*/ 9384921 w 9384921"/>
                  <a:gd name="connsiteY3" fmla="*/ 654843 h 1386348"/>
                  <a:gd name="connsiteX4" fmla="*/ 4334413 w 9384921"/>
                  <a:gd name="connsiteY4" fmla="*/ 1385887 h 1386348"/>
                  <a:gd name="connsiteX5" fmla="*/ 6917 w 9384921"/>
                  <a:gd name="connsiteY5" fmla="*/ 549115 h 1386348"/>
                  <a:gd name="connsiteX6" fmla="*/ 0 w 9384921"/>
                  <a:gd name="connsiteY6" fmla="*/ 0 h 1386348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334413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91085"/>
                  <a:gd name="connsiteX1" fmla="*/ 4188532 w 9384921"/>
                  <a:gd name="connsiteY1" fmla="*/ 955674 h 1191085"/>
                  <a:gd name="connsiteX2" fmla="*/ 9384424 w 9384921"/>
                  <a:gd name="connsiteY2" fmla="*/ 0 h 1191085"/>
                  <a:gd name="connsiteX3" fmla="*/ 9384921 w 9384921"/>
                  <a:gd name="connsiteY3" fmla="*/ 459580 h 1191085"/>
                  <a:gd name="connsiteX4" fmla="*/ 4490725 w 9384921"/>
                  <a:gd name="connsiteY4" fmla="*/ 1190624 h 1191085"/>
                  <a:gd name="connsiteX5" fmla="*/ 6917 w 9384921"/>
                  <a:gd name="connsiteY5" fmla="*/ 353852 h 1191085"/>
                  <a:gd name="connsiteX6" fmla="*/ 0 w 9384921"/>
                  <a:gd name="connsiteY6" fmla="*/ 216217 h 1191085"/>
                  <a:gd name="connsiteX0" fmla="*/ 0 w 9384921"/>
                  <a:gd name="connsiteY0" fmla="*/ 216217 h 1114967"/>
                  <a:gd name="connsiteX1" fmla="*/ 4188532 w 9384921"/>
                  <a:gd name="connsiteY1" fmla="*/ 9556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0 w 9384921"/>
                  <a:gd name="connsiteY0" fmla="*/ 216217 h 1114967"/>
                  <a:gd name="connsiteX1" fmla="*/ 4123402 w 9384921"/>
                  <a:gd name="connsiteY1" fmla="*/ 892174 h 1114967"/>
                  <a:gd name="connsiteX2" fmla="*/ 9384424 w 9384921"/>
                  <a:gd name="connsiteY2" fmla="*/ 0 h 1114967"/>
                  <a:gd name="connsiteX3" fmla="*/ 9384921 w 9384921"/>
                  <a:gd name="connsiteY3" fmla="*/ 459580 h 1114967"/>
                  <a:gd name="connsiteX4" fmla="*/ 4334413 w 9384921"/>
                  <a:gd name="connsiteY4" fmla="*/ 1114424 h 1114967"/>
                  <a:gd name="connsiteX5" fmla="*/ 6917 w 9384921"/>
                  <a:gd name="connsiteY5" fmla="*/ 353852 h 1114967"/>
                  <a:gd name="connsiteX6" fmla="*/ 0 w 9384921"/>
                  <a:gd name="connsiteY6" fmla="*/ 216217 h 1114967"/>
                  <a:gd name="connsiteX0" fmla="*/ 3207 w 9388128"/>
                  <a:gd name="connsiteY0" fmla="*/ 216217 h 1114967"/>
                  <a:gd name="connsiteX1" fmla="*/ 4126609 w 9388128"/>
                  <a:gd name="connsiteY1" fmla="*/ 892174 h 1114967"/>
                  <a:gd name="connsiteX2" fmla="*/ 9387631 w 9388128"/>
                  <a:gd name="connsiteY2" fmla="*/ 0 h 1114967"/>
                  <a:gd name="connsiteX3" fmla="*/ 9388128 w 9388128"/>
                  <a:gd name="connsiteY3" fmla="*/ 459580 h 1114967"/>
                  <a:gd name="connsiteX4" fmla="*/ 4337620 w 9388128"/>
                  <a:gd name="connsiteY4" fmla="*/ 1114424 h 1114967"/>
                  <a:gd name="connsiteX5" fmla="*/ 358 w 9388128"/>
                  <a:gd name="connsiteY5" fmla="*/ 353852 h 1114967"/>
                  <a:gd name="connsiteX6" fmla="*/ 3207 w 9388128"/>
                  <a:gd name="connsiteY6" fmla="*/ 216217 h 1114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388128" h="1114967">
                    <a:moveTo>
                      <a:pt x="3207" y="216217"/>
                    </a:moveTo>
                    <a:cubicBezTo>
                      <a:pt x="760332" y="443758"/>
                      <a:pt x="2536486" y="890110"/>
                      <a:pt x="4126609" y="892174"/>
                    </a:cubicBezTo>
                    <a:cubicBezTo>
                      <a:pt x="5716732" y="894238"/>
                      <a:pt x="8556568" y="323850"/>
                      <a:pt x="9387631" y="0"/>
                    </a:cubicBezTo>
                    <a:cubicBezTo>
                      <a:pt x="9385687" y="283369"/>
                      <a:pt x="9386744" y="180973"/>
                      <a:pt x="9388128" y="459580"/>
                    </a:cubicBezTo>
                    <a:cubicBezTo>
                      <a:pt x="8624310" y="716755"/>
                      <a:pt x="5900621" y="1132045"/>
                      <a:pt x="4337620" y="1114424"/>
                    </a:cubicBezTo>
                    <a:cubicBezTo>
                      <a:pt x="2774619" y="1096803"/>
                      <a:pt x="829883" y="648069"/>
                      <a:pt x="358" y="353852"/>
                    </a:cubicBezTo>
                    <a:cubicBezTo>
                      <a:pt x="-1426" y="297760"/>
                      <a:pt x="4081" y="240611"/>
                      <a:pt x="3207" y="216217"/>
                    </a:cubicBezTo>
                    <a:close/>
                  </a:path>
                </a:pathLst>
              </a:custGeom>
              <a:solidFill>
                <a:srgbClr val="00A0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 dirty="0"/>
              </a:p>
            </p:txBody>
          </p:sp>
        </p:grpSp>
      </p:grpSp>
      <p:sp>
        <p:nvSpPr>
          <p:cNvPr id="2" name="Titre 1"/>
          <p:cNvSpPr>
            <a:spLocks noGrp="1"/>
          </p:cNvSpPr>
          <p:nvPr userDrawn="1">
            <p:ph type="title" hasCustomPrompt="1"/>
          </p:nvPr>
        </p:nvSpPr>
        <p:spPr>
          <a:xfrm>
            <a:off x="2763853" y="5888016"/>
            <a:ext cx="5177631" cy="52388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3" name="Espace réservé du texte 2"/>
          <p:cNvSpPr>
            <a:spLocks noGrp="1"/>
          </p:cNvSpPr>
          <p:nvPr>
            <p:ph type="body" sz="quarter" idx="12" hasCustomPrompt="1"/>
          </p:nvPr>
        </p:nvSpPr>
        <p:spPr>
          <a:xfrm>
            <a:off x="2755439" y="6349420"/>
            <a:ext cx="5177631" cy="551226"/>
          </a:xfrm>
          <a:prstGeom prst="rect">
            <a:avLst/>
          </a:prstGeom>
        </p:spPr>
        <p:txBody>
          <a:bodyPr/>
          <a:lstStyle>
            <a:lvl1pPr marL="0" indent="0" algn="ctr" defTabSz="9143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fr-FR" sz="2000" b="1" i="1" kern="1200" dirty="0">
                <a:solidFill>
                  <a:srgbClr val="7F7F7F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grpSp>
        <p:nvGrpSpPr>
          <p:cNvPr id="24" name="Groupe 23"/>
          <p:cNvGrpSpPr/>
          <p:nvPr userDrawn="1"/>
        </p:nvGrpSpPr>
        <p:grpSpPr>
          <a:xfrm>
            <a:off x="4105760" y="3199976"/>
            <a:ext cx="2492806" cy="2519495"/>
            <a:chOff x="3813525" y="2875250"/>
            <a:chExt cx="2309593" cy="2285640"/>
          </a:xfrm>
        </p:grpSpPr>
        <p:sp>
          <p:nvSpPr>
            <p:cNvPr id="25" name="Ellipse 24"/>
            <p:cNvSpPr/>
            <p:nvPr userDrawn="1"/>
          </p:nvSpPr>
          <p:spPr>
            <a:xfrm>
              <a:off x="3827018" y="2875250"/>
              <a:ext cx="2285303" cy="2285303"/>
            </a:xfrm>
            <a:prstGeom prst="ellipse">
              <a:avLst/>
            </a:prstGeom>
            <a:solidFill>
              <a:srgbClr val="59C6F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26" name="Ellipse 21"/>
            <p:cNvSpPr/>
            <p:nvPr userDrawn="1"/>
          </p:nvSpPr>
          <p:spPr>
            <a:xfrm>
              <a:off x="3813525" y="4038861"/>
              <a:ext cx="2309593" cy="1122029"/>
            </a:xfrm>
            <a:custGeom>
              <a:avLst/>
              <a:gdLst>
                <a:gd name="connsiteX0" fmla="*/ 0 w 2285303"/>
                <a:gd name="connsiteY0" fmla="*/ 1142652 h 2285303"/>
                <a:gd name="connsiteX1" fmla="*/ 1142652 w 2285303"/>
                <a:gd name="connsiteY1" fmla="*/ 0 h 2285303"/>
                <a:gd name="connsiteX2" fmla="*/ 2285304 w 2285303"/>
                <a:gd name="connsiteY2" fmla="*/ 1142652 h 2285303"/>
                <a:gd name="connsiteX3" fmla="*/ 1142652 w 2285303"/>
                <a:gd name="connsiteY3" fmla="*/ 2285304 h 2285303"/>
                <a:gd name="connsiteX4" fmla="*/ 0 w 2285303"/>
                <a:gd name="connsiteY4" fmla="*/ 1142652 h 2285303"/>
                <a:gd name="connsiteX0" fmla="*/ 907 w 2286211"/>
                <a:gd name="connsiteY0" fmla="*/ 1143088 h 2285740"/>
                <a:gd name="connsiteX1" fmla="*/ 954899 w 2286211"/>
                <a:gd name="connsiteY1" fmla="*/ 1249892 h 2285740"/>
                <a:gd name="connsiteX2" fmla="*/ 1143559 w 2286211"/>
                <a:gd name="connsiteY2" fmla="*/ 436 h 2285740"/>
                <a:gd name="connsiteX3" fmla="*/ 2286211 w 2286211"/>
                <a:gd name="connsiteY3" fmla="*/ 1143088 h 2285740"/>
                <a:gd name="connsiteX4" fmla="*/ 1143559 w 2286211"/>
                <a:gd name="connsiteY4" fmla="*/ 2285740 h 2285740"/>
                <a:gd name="connsiteX5" fmla="*/ 907 w 2286211"/>
                <a:gd name="connsiteY5" fmla="*/ 1143088 h 2285740"/>
                <a:gd name="connsiteX0" fmla="*/ 249 w 2285553"/>
                <a:gd name="connsiteY0" fmla="*/ 1143088 h 2285740"/>
                <a:gd name="connsiteX1" fmla="*/ 954241 w 2285553"/>
                <a:gd name="connsiteY1" fmla="*/ 1249892 h 2285740"/>
                <a:gd name="connsiteX2" fmla="*/ 1142901 w 2285553"/>
                <a:gd name="connsiteY2" fmla="*/ 436 h 2285740"/>
                <a:gd name="connsiteX3" fmla="*/ 2285553 w 2285553"/>
                <a:gd name="connsiteY3" fmla="*/ 1143088 h 2285740"/>
                <a:gd name="connsiteX4" fmla="*/ 1142901 w 2285553"/>
                <a:gd name="connsiteY4" fmla="*/ 2285740 h 2285740"/>
                <a:gd name="connsiteX5" fmla="*/ 249 w 2285553"/>
                <a:gd name="connsiteY5" fmla="*/ 1143088 h 2285740"/>
                <a:gd name="connsiteX0" fmla="*/ 249 w 2285553"/>
                <a:gd name="connsiteY0" fmla="*/ 1173568 h 2285780"/>
                <a:gd name="connsiteX1" fmla="*/ 954241 w 2285553"/>
                <a:gd name="connsiteY1" fmla="*/ 1249892 h 2285780"/>
                <a:gd name="connsiteX2" fmla="*/ 1142901 w 2285553"/>
                <a:gd name="connsiteY2" fmla="*/ 436 h 2285780"/>
                <a:gd name="connsiteX3" fmla="*/ 2285553 w 2285553"/>
                <a:gd name="connsiteY3" fmla="*/ 1143088 h 2285780"/>
                <a:gd name="connsiteX4" fmla="*/ 1142901 w 2285553"/>
                <a:gd name="connsiteY4" fmla="*/ 2285740 h 2285780"/>
                <a:gd name="connsiteX5" fmla="*/ 249 w 2285553"/>
                <a:gd name="connsiteY5" fmla="*/ 1173568 h 2285780"/>
                <a:gd name="connsiteX0" fmla="*/ 529 w 2285833"/>
                <a:gd name="connsiteY0" fmla="*/ 1173568 h 2285802"/>
                <a:gd name="connsiteX1" fmla="*/ 954521 w 2285833"/>
                <a:gd name="connsiteY1" fmla="*/ 1249892 h 2285802"/>
                <a:gd name="connsiteX2" fmla="*/ 1143181 w 2285833"/>
                <a:gd name="connsiteY2" fmla="*/ 436 h 2285802"/>
                <a:gd name="connsiteX3" fmla="*/ 2285833 w 2285833"/>
                <a:gd name="connsiteY3" fmla="*/ 1143088 h 2285802"/>
                <a:gd name="connsiteX4" fmla="*/ 1143181 w 2285833"/>
                <a:gd name="connsiteY4" fmla="*/ 2285740 h 2285802"/>
                <a:gd name="connsiteX5" fmla="*/ 529 w 2285833"/>
                <a:gd name="connsiteY5" fmla="*/ 1173568 h 2285802"/>
                <a:gd name="connsiteX0" fmla="*/ 0 w 2285304"/>
                <a:gd name="connsiteY0" fmla="*/ 1173568 h 2285802"/>
                <a:gd name="connsiteX1" fmla="*/ 953992 w 2285304"/>
                <a:gd name="connsiteY1" fmla="*/ 1249892 h 2285802"/>
                <a:gd name="connsiteX2" fmla="*/ 1142652 w 2285304"/>
                <a:gd name="connsiteY2" fmla="*/ 436 h 2285802"/>
                <a:gd name="connsiteX3" fmla="*/ 2285304 w 2285304"/>
                <a:gd name="connsiteY3" fmla="*/ 1143088 h 2285802"/>
                <a:gd name="connsiteX4" fmla="*/ 1142652 w 2285304"/>
                <a:gd name="connsiteY4" fmla="*/ 2285740 h 2285802"/>
                <a:gd name="connsiteX5" fmla="*/ 0 w 2285304"/>
                <a:gd name="connsiteY5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568 h 2285802"/>
                <a:gd name="connsiteX1" fmla="*/ 1142652 w 2285304"/>
                <a:gd name="connsiteY1" fmla="*/ 436 h 2285802"/>
                <a:gd name="connsiteX2" fmla="*/ 2285304 w 2285304"/>
                <a:gd name="connsiteY2" fmla="*/ 1143088 h 2285802"/>
                <a:gd name="connsiteX3" fmla="*/ 1142652 w 2285304"/>
                <a:gd name="connsiteY3" fmla="*/ 2285740 h 2285802"/>
                <a:gd name="connsiteX4" fmla="*/ 0 w 2285304"/>
                <a:gd name="connsiteY4" fmla="*/ 1173568 h 2285802"/>
                <a:gd name="connsiteX0" fmla="*/ 0 w 2285304"/>
                <a:gd name="connsiteY0" fmla="*/ 1173329 h 2285563"/>
                <a:gd name="connsiteX1" fmla="*/ 1142652 w 2285304"/>
                <a:gd name="connsiteY1" fmla="*/ 197 h 2285563"/>
                <a:gd name="connsiteX2" fmla="*/ 2285304 w 2285304"/>
                <a:gd name="connsiteY2" fmla="*/ 1142849 h 2285563"/>
                <a:gd name="connsiteX3" fmla="*/ 1142652 w 2285304"/>
                <a:gd name="connsiteY3" fmla="*/ 2285501 h 2285563"/>
                <a:gd name="connsiteX4" fmla="*/ 0 w 2285304"/>
                <a:gd name="connsiteY4" fmla="*/ 1173329 h 2285563"/>
                <a:gd name="connsiteX0" fmla="*/ 0 w 2292924"/>
                <a:gd name="connsiteY0" fmla="*/ 1173229 h 2285682"/>
                <a:gd name="connsiteX1" fmla="*/ 1142652 w 2292924"/>
                <a:gd name="connsiteY1" fmla="*/ 97 h 2285682"/>
                <a:gd name="connsiteX2" fmla="*/ 2292924 w 2292924"/>
                <a:gd name="connsiteY2" fmla="*/ 1249429 h 2285682"/>
                <a:gd name="connsiteX3" fmla="*/ 1142652 w 2292924"/>
                <a:gd name="connsiteY3" fmla="*/ 2285401 h 2285682"/>
                <a:gd name="connsiteX4" fmla="*/ 0 w 2292924"/>
                <a:gd name="connsiteY4" fmla="*/ 1173229 h 2285682"/>
                <a:gd name="connsiteX0" fmla="*/ 0 w 2292924"/>
                <a:gd name="connsiteY0" fmla="*/ 1173229 h 2285833"/>
                <a:gd name="connsiteX1" fmla="*/ 1142652 w 2292924"/>
                <a:gd name="connsiteY1" fmla="*/ 97 h 2285833"/>
                <a:gd name="connsiteX2" fmla="*/ 2292924 w 2292924"/>
                <a:gd name="connsiteY2" fmla="*/ 1249429 h 2285833"/>
                <a:gd name="connsiteX3" fmla="*/ 1142652 w 2292924"/>
                <a:gd name="connsiteY3" fmla="*/ 2285401 h 2285833"/>
                <a:gd name="connsiteX4" fmla="*/ 0 w 2292924"/>
                <a:gd name="connsiteY4" fmla="*/ 1173229 h 2285833"/>
                <a:gd name="connsiteX0" fmla="*/ 0 w 2292924"/>
                <a:gd name="connsiteY0" fmla="*/ 1173229 h 2285845"/>
                <a:gd name="connsiteX1" fmla="*/ 1142652 w 2292924"/>
                <a:gd name="connsiteY1" fmla="*/ 97 h 2285845"/>
                <a:gd name="connsiteX2" fmla="*/ 2292924 w 2292924"/>
                <a:gd name="connsiteY2" fmla="*/ 1249429 h 2285845"/>
                <a:gd name="connsiteX3" fmla="*/ 1142652 w 2292924"/>
                <a:gd name="connsiteY3" fmla="*/ 2285401 h 2285845"/>
                <a:gd name="connsiteX4" fmla="*/ 0 w 2292924"/>
                <a:gd name="connsiteY4" fmla="*/ 1173229 h 2285845"/>
                <a:gd name="connsiteX0" fmla="*/ 0 w 2292924"/>
                <a:gd name="connsiteY0" fmla="*/ 8648 h 1121264"/>
                <a:gd name="connsiteX1" fmla="*/ 1264572 w 2292924"/>
                <a:gd name="connsiteY1" fmla="*/ 1376 h 1121264"/>
                <a:gd name="connsiteX2" fmla="*/ 2292924 w 2292924"/>
                <a:gd name="connsiteY2" fmla="*/ 84848 h 1121264"/>
                <a:gd name="connsiteX3" fmla="*/ 1142652 w 2292924"/>
                <a:gd name="connsiteY3" fmla="*/ 1120820 h 1121264"/>
                <a:gd name="connsiteX4" fmla="*/ 0 w 2292924"/>
                <a:gd name="connsiteY4" fmla="*/ 8648 h 1121264"/>
                <a:gd name="connsiteX0" fmla="*/ 0 w 2292924"/>
                <a:gd name="connsiteY0" fmla="*/ 8648 h 1120835"/>
                <a:gd name="connsiteX1" fmla="*/ 1264572 w 2292924"/>
                <a:gd name="connsiteY1" fmla="*/ 1376 h 1120835"/>
                <a:gd name="connsiteX2" fmla="*/ 2292924 w 2292924"/>
                <a:gd name="connsiteY2" fmla="*/ 84848 h 1120835"/>
                <a:gd name="connsiteX3" fmla="*/ 1142652 w 2292924"/>
                <a:gd name="connsiteY3" fmla="*/ 1120820 h 1120835"/>
                <a:gd name="connsiteX4" fmla="*/ 0 w 2292924"/>
                <a:gd name="connsiteY4" fmla="*/ 8648 h 1120835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5466"/>
                <a:gd name="connsiteX1" fmla="*/ 1264572 w 2292924"/>
                <a:gd name="connsiteY1" fmla="*/ 5428 h 1125466"/>
                <a:gd name="connsiteX2" fmla="*/ 2292924 w 2292924"/>
                <a:gd name="connsiteY2" fmla="*/ 88900 h 1125466"/>
                <a:gd name="connsiteX3" fmla="*/ 1142652 w 2292924"/>
                <a:gd name="connsiteY3" fmla="*/ 1124872 h 1125466"/>
                <a:gd name="connsiteX4" fmla="*/ 0 w 2292924"/>
                <a:gd name="connsiteY4" fmla="*/ 0 h 1125466"/>
                <a:gd name="connsiteX0" fmla="*/ 0 w 2292924"/>
                <a:gd name="connsiteY0" fmla="*/ 0 h 1124875"/>
                <a:gd name="connsiteX1" fmla="*/ 1264572 w 2292924"/>
                <a:gd name="connsiteY1" fmla="*/ 5428 h 1124875"/>
                <a:gd name="connsiteX2" fmla="*/ 2292924 w 2292924"/>
                <a:gd name="connsiteY2" fmla="*/ 88900 h 1124875"/>
                <a:gd name="connsiteX3" fmla="*/ 1142652 w 2292924"/>
                <a:gd name="connsiteY3" fmla="*/ 1124872 h 1124875"/>
                <a:gd name="connsiteX4" fmla="*/ 0 w 2292924"/>
                <a:gd name="connsiteY4" fmla="*/ 0 h 1124875"/>
                <a:gd name="connsiteX0" fmla="*/ 0 w 2296099"/>
                <a:gd name="connsiteY0" fmla="*/ 0 h 1125224"/>
                <a:gd name="connsiteX1" fmla="*/ 1264572 w 2296099"/>
                <a:gd name="connsiteY1" fmla="*/ 5428 h 1125224"/>
                <a:gd name="connsiteX2" fmla="*/ 2296099 w 2296099"/>
                <a:gd name="connsiteY2" fmla="*/ 69850 h 1125224"/>
                <a:gd name="connsiteX3" fmla="*/ 1142652 w 2296099"/>
                <a:gd name="connsiteY3" fmla="*/ 1124872 h 1125224"/>
                <a:gd name="connsiteX4" fmla="*/ 0 w 2296099"/>
                <a:gd name="connsiteY4" fmla="*/ 0 h 1125224"/>
                <a:gd name="connsiteX0" fmla="*/ 0 w 2296099"/>
                <a:gd name="connsiteY0" fmla="*/ 0 h 1125227"/>
                <a:gd name="connsiteX1" fmla="*/ 1264572 w 2296099"/>
                <a:gd name="connsiteY1" fmla="*/ 5428 h 1125227"/>
                <a:gd name="connsiteX2" fmla="*/ 2296099 w 2296099"/>
                <a:gd name="connsiteY2" fmla="*/ 69850 h 1125227"/>
                <a:gd name="connsiteX3" fmla="*/ 1142652 w 2296099"/>
                <a:gd name="connsiteY3" fmla="*/ 1124872 h 1125227"/>
                <a:gd name="connsiteX4" fmla="*/ 0 w 2296099"/>
                <a:gd name="connsiteY4" fmla="*/ 0 h 1125227"/>
                <a:gd name="connsiteX0" fmla="*/ 0 w 2296099"/>
                <a:gd name="connsiteY0" fmla="*/ 0 h 1125235"/>
                <a:gd name="connsiteX1" fmla="*/ 1264572 w 2296099"/>
                <a:gd name="connsiteY1" fmla="*/ 5428 h 1125235"/>
                <a:gd name="connsiteX2" fmla="*/ 2296099 w 2296099"/>
                <a:gd name="connsiteY2" fmla="*/ 69850 h 1125235"/>
                <a:gd name="connsiteX3" fmla="*/ 1142652 w 2296099"/>
                <a:gd name="connsiteY3" fmla="*/ 1124872 h 1125235"/>
                <a:gd name="connsiteX4" fmla="*/ 0 w 2296099"/>
                <a:gd name="connsiteY4" fmla="*/ 0 h 1125235"/>
                <a:gd name="connsiteX0" fmla="*/ 0 w 2302449"/>
                <a:gd name="connsiteY0" fmla="*/ 0 h 1131651"/>
                <a:gd name="connsiteX1" fmla="*/ 1270922 w 2302449"/>
                <a:gd name="connsiteY1" fmla="*/ 11778 h 1131651"/>
                <a:gd name="connsiteX2" fmla="*/ 2302449 w 2302449"/>
                <a:gd name="connsiteY2" fmla="*/ 76200 h 1131651"/>
                <a:gd name="connsiteX3" fmla="*/ 1149002 w 2302449"/>
                <a:gd name="connsiteY3" fmla="*/ 1131222 h 1131651"/>
                <a:gd name="connsiteX4" fmla="*/ 0 w 2302449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31651"/>
                <a:gd name="connsiteX1" fmla="*/ 1278066 w 2309593"/>
                <a:gd name="connsiteY1" fmla="*/ 11778 h 1131651"/>
                <a:gd name="connsiteX2" fmla="*/ 2309593 w 2309593"/>
                <a:gd name="connsiteY2" fmla="*/ 76200 h 1131651"/>
                <a:gd name="connsiteX3" fmla="*/ 1156146 w 2309593"/>
                <a:gd name="connsiteY3" fmla="*/ 1131222 h 1131651"/>
                <a:gd name="connsiteX4" fmla="*/ 0 w 2309593"/>
                <a:gd name="connsiteY4" fmla="*/ 0 h 1131651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  <a:gd name="connsiteX0" fmla="*/ 0 w 2309593"/>
                <a:gd name="connsiteY0" fmla="*/ 0 h 1122029"/>
                <a:gd name="connsiteX1" fmla="*/ 1278066 w 2309593"/>
                <a:gd name="connsiteY1" fmla="*/ 2253 h 1122029"/>
                <a:gd name="connsiteX2" fmla="*/ 2309593 w 2309593"/>
                <a:gd name="connsiteY2" fmla="*/ 66675 h 1122029"/>
                <a:gd name="connsiteX3" fmla="*/ 1156146 w 2309593"/>
                <a:gd name="connsiteY3" fmla="*/ 1121697 h 1122029"/>
                <a:gd name="connsiteX4" fmla="*/ 0 w 2309593"/>
                <a:gd name="connsiteY4" fmla="*/ 0 h 1122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9593" h="1122029">
                  <a:moveTo>
                    <a:pt x="0" y="0"/>
                  </a:moveTo>
                  <a:cubicBezTo>
                    <a:pt x="515778" y="46788"/>
                    <a:pt x="893134" y="-8859"/>
                    <a:pt x="1278066" y="2253"/>
                  </a:cubicBezTo>
                  <a:cubicBezTo>
                    <a:pt x="1662998" y="13365"/>
                    <a:pt x="1570453" y="106166"/>
                    <a:pt x="2309593" y="66675"/>
                  </a:cubicBezTo>
                  <a:cubicBezTo>
                    <a:pt x="2205453" y="867289"/>
                    <a:pt x="1541078" y="1132809"/>
                    <a:pt x="1156146" y="1121697"/>
                  </a:cubicBezTo>
                  <a:cubicBezTo>
                    <a:pt x="771214" y="1110585"/>
                    <a:pt x="63511" y="874634"/>
                    <a:pt x="0" y="0"/>
                  </a:cubicBezTo>
                  <a:close/>
                </a:path>
              </a:pathLst>
            </a:custGeom>
            <a:solidFill>
              <a:srgbClr val="00A0E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28" name="Ellipse 27"/>
            <p:cNvSpPr/>
            <p:nvPr userDrawn="1"/>
          </p:nvSpPr>
          <p:spPr>
            <a:xfrm>
              <a:off x="3940400" y="2990431"/>
              <a:ext cx="2062140" cy="2062140"/>
            </a:xfrm>
            <a:prstGeom prst="ellipse">
              <a:avLst/>
            </a:prstGeom>
            <a:solidFill>
              <a:schemeClr val="bg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</p:grp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2103" y="3805207"/>
            <a:ext cx="2183299" cy="1280944"/>
          </a:xfrm>
          <a:prstGeom prst="rect">
            <a:avLst/>
          </a:prstGeom>
        </p:spPr>
      </p:pic>
      <p:sp>
        <p:nvSpPr>
          <p:cNvPr id="21" name="Espace réservé du texte 18"/>
          <p:cNvSpPr>
            <a:spLocks noGrp="1"/>
          </p:cNvSpPr>
          <p:nvPr>
            <p:ph type="body" sz="quarter" idx="13" hasCustomPrompt="1"/>
          </p:nvPr>
        </p:nvSpPr>
        <p:spPr>
          <a:xfrm>
            <a:off x="7723610" y="7189103"/>
            <a:ext cx="2851150" cy="302078"/>
          </a:xfrm>
          <a:prstGeom prst="rect">
            <a:avLst/>
          </a:prstGeom>
        </p:spPr>
        <p:txBody>
          <a:bodyPr/>
          <a:lstStyle>
            <a:lvl1pPr marL="0" indent="0" algn="r" defTabSz="914395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fr-FR" sz="12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Référence - Date</a:t>
            </a:r>
          </a:p>
        </p:txBody>
      </p:sp>
      <p:sp>
        <p:nvSpPr>
          <p:cNvPr id="22" name="Espace réservé du texte 18"/>
          <p:cNvSpPr>
            <a:spLocks noGrp="1"/>
          </p:cNvSpPr>
          <p:nvPr>
            <p:ph type="body" sz="quarter" idx="11" hasCustomPrompt="1"/>
          </p:nvPr>
        </p:nvSpPr>
        <p:spPr>
          <a:xfrm>
            <a:off x="89099" y="7168209"/>
            <a:ext cx="2851150" cy="302078"/>
          </a:xfrm>
          <a:prstGeom prst="rect">
            <a:avLst/>
          </a:prstGeom>
        </p:spPr>
        <p:txBody>
          <a:bodyPr/>
          <a:lstStyle>
            <a:lvl1pPr marL="0" indent="0" algn="l" defTabSz="914395" rtl="0" eaLnBrk="1" fontAlgn="auto" latinLnBrk="0" hangingPunct="1">
              <a:spcBef>
                <a:spcPts val="0"/>
              </a:spcBef>
              <a:spcAft>
                <a:spcPts val="0"/>
              </a:spcAft>
              <a:buNone/>
              <a:defRPr lang="fr-FR" sz="1200" b="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fr-FR" dirty="0"/>
              <a:t>Référence - Date</a:t>
            </a:r>
          </a:p>
        </p:txBody>
      </p:sp>
    </p:spTree>
    <p:extLst>
      <p:ext uri="{BB962C8B-B14F-4D97-AF65-F5344CB8AC3E}">
        <p14:creationId xmlns:p14="http://schemas.microsoft.com/office/powerpoint/2010/main" val="3260399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age Contenu - 01 - Automob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767126" y="314418"/>
            <a:ext cx="664020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fr-FR" sz="2400"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noProof="0" dirty="0"/>
              <a:t>Title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 hasCustomPrompt="1"/>
          </p:nvPr>
        </p:nvSpPr>
        <p:spPr>
          <a:xfrm>
            <a:off x="1767120" y="692431"/>
            <a:ext cx="6640205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fr-FR" sz="1600" i="1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lang="fr-FR" sz="1800" smtClean="0"/>
            </a:lvl2pPr>
            <a:lvl3pPr>
              <a:defRPr lang="fr-FR" sz="1800" smtClean="0"/>
            </a:lvl3pPr>
            <a:lvl4pPr>
              <a:defRPr lang="fr-FR" smtClean="0"/>
            </a:lvl4pPr>
            <a:lvl5pPr>
              <a:defRPr lang="fr-FR"/>
            </a:lvl5pPr>
          </a:lstStyle>
          <a:p>
            <a:pPr marL="0" lvl="0"/>
            <a:r>
              <a:rPr lang="en-US" noProof="0" dirty="0"/>
              <a:t>Subtitle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171774" y="0"/>
            <a:ext cx="53458" cy="7559675"/>
          </a:xfrm>
          <a:prstGeom prst="rect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10" name="Ellipse 9"/>
          <p:cNvSpPr/>
          <p:nvPr userDrawn="1"/>
        </p:nvSpPr>
        <p:spPr>
          <a:xfrm>
            <a:off x="815651" y="268515"/>
            <a:ext cx="753910" cy="769967"/>
          </a:xfrm>
          <a:prstGeom prst="ellipse">
            <a:avLst/>
          </a:prstGeom>
          <a:solidFill>
            <a:srgbClr val="008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noProof="0" dirty="0"/>
          </a:p>
        </p:txBody>
      </p:sp>
    </p:spTree>
    <p:extLst>
      <p:ext uri="{BB962C8B-B14F-4D97-AF65-F5344CB8AC3E}">
        <p14:creationId xmlns:p14="http://schemas.microsoft.com/office/powerpoint/2010/main" val="1503141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Plan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7698534" y="7179876"/>
            <a:ext cx="2612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142E3C6F-E989-42AD-8B10-158122677CDF}" type="slidenum">
              <a:rPr lang="en-US" sz="1200" noProof="0" smtClean="0">
                <a:solidFill>
                  <a:schemeClr val="bg1">
                    <a:lumMod val="50000"/>
                  </a:schemeClr>
                </a:solidFill>
              </a:rPr>
              <a:pPr algn="r"/>
              <a:t>‹#›</a:t>
            </a:fld>
            <a:endParaRPr lang="en-US" sz="1200" noProof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83" t="3957" r="38247" b="2571"/>
          <a:stretch/>
        </p:blipFill>
        <p:spPr>
          <a:xfrm>
            <a:off x="1" y="0"/>
            <a:ext cx="2526888" cy="755967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499475" y="0"/>
            <a:ext cx="53458" cy="755967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45037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15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17.jpe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8.jpe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 userDrawn="1"/>
        </p:nvGrpSpPr>
        <p:grpSpPr>
          <a:xfrm>
            <a:off x="10892096" y="-101600"/>
            <a:ext cx="1496302" cy="7831981"/>
            <a:chOff x="9626655" y="-76092"/>
            <a:chExt cx="1279689" cy="7105031"/>
          </a:xfrm>
        </p:grpSpPr>
        <p:sp>
          <p:nvSpPr>
            <p:cNvPr id="8" name="Rectangle 7"/>
            <p:cNvSpPr/>
            <p:nvPr/>
          </p:nvSpPr>
          <p:spPr>
            <a:xfrm rot="5400000" flipH="1">
              <a:off x="10067197" y="3392003"/>
              <a:ext cx="429986" cy="4299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9" name="Rectangle 8"/>
            <p:cNvSpPr/>
            <p:nvPr/>
          </p:nvSpPr>
          <p:spPr>
            <a:xfrm rot="5400000" flipH="1">
              <a:off x="10067197" y="2962017"/>
              <a:ext cx="429986" cy="429986"/>
            </a:xfrm>
            <a:prstGeom prst="rect">
              <a:avLst/>
            </a:prstGeom>
            <a:solidFill>
              <a:srgbClr val="CC00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10" name="Rectangle 9"/>
            <p:cNvSpPr/>
            <p:nvPr/>
          </p:nvSpPr>
          <p:spPr>
            <a:xfrm rot="5400000" flipH="1">
              <a:off x="10067197" y="2102045"/>
              <a:ext cx="429986" cy="429986"/>
            </a:xfrm>
            <a:prstGeom prst="rect">
              <a:avLst/>
            </a:prstGeom>
            <a:solidFill>
              <a:srgbClr val="FED2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11" name="Rectangle 10"/>
            <p:cNvSpPr/>
            <p:nvPr/>
          </p:nvSpPr>
          <p:spPr>
            <a:xfrm flipH="1">
              <a:off x="10068441" y="-62562"/>
              <a:ext cx="429986" cy="429986"/>
            </a:xfrm>
            <a:prstGeom prst="rect">
              <a:avLst/>
            </a:prstGeom>
            <a:solidFill>
              <a:srgbClr val="59C6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1</a:t>
              </a:r>
            </a:p>
          </p:txBody>
        </p:sp>
        <p:sp>
          <p:nvSpPr>
            <p:cNvPr id="12" name="Rectangle 11"/>
            <p:cNvSpPr/>
            <p:nvPr/>
          </p:nvSpPr>
          <p:spPr>
            <a:xfrm flipH="1">
              <a:off x="10068441" y="1629031"/>
              <a:ext cx="429986" cy="429986"/>
            </a:xfrm>
            <a:prstGeom prst="rect">
              <a:avLst/>
            </a:prstGeom>
            <a:solidFill>
              <a:srgbClr val="001A2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5</a:t>
              </a:r>
            </a:p>
          </p:txBody>
        </p:sp>
        <p:sp>
          <p:nvSpPr>
            <p:cNvPr id="13" name="Rectangle 12"/>
            <p:cNvSpPr/>
            <p:nvPr/>
          </p:nvSpPr>
          <p:spPr>
            <a:xfrm flipH="1">
              <a:off x="10068441" y="1199045"/>
              <a:ext cx="429986" cy="429986"/>
            </a:xfrm>
            <a:prstGeom prst="rect">
              <a:avLst/>
            </a:prstGeom>
            <a:solidFill>
              <a:srgbClr val="013B6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4</a:t>
              </a:r>
            </a:p>
          </p:txBody>
        </p:sp>
        <p:sp>
          <p:nvSpPr>
            <p:cNvPr id="14" name="Rectangle 13"/>
            <p:cNvSpPr/>
            <p:nvPr/>
          </p:nvSpPr>
          <p:spPr>
            <a:xfrm rot="5400000" flipH="1">
              <a:off x="10067197" y="3821989"/>
              <a:ext cx="429986" cy="429986"/>
            </a:xfrm>
            <a:prstGeom prst="rect">
              <a:avLst/>
            </a:prstGeom>
            <a:solidFill>
              <a:srgbClr val="00CC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15" name="Rectangle 14"/>
            <p:cNvSpPr/>
            <p:nvPr/>
          </p:nvSpPr>
          <p:spPr>
            <a:xfrm flipH="1">
              <a:off x="10068441" y="367425"/>
              <a:ext cx="429986" cy="429986"/>
            </a:xfrm>
            <a:prstGeom prst="rect">
              <a:avLst/>
            </a:prstGeom>
            <a:solidFill>
              <a:srgbClr val="00A0E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2</a:t>
              </a:r>
            </a:p>
          </p:txBody>
        </p:sp>
        <p:sp>
          <p:nvSpPr>
            <p:cNvPr id="16" name="Rectangle 15"/>
            <p:cNvSpPr/>
            <p:nvPr/>
          </p:nvSpPr>
          <p:spPr>
            <a:xfrm rot="5400000" flipH="1">
              <a:off x="10067197" y="4251975"/>
              <a:ext cx="429986" cy="429986"/>
            </a:xfrm>
            <a:prstGeom prst="rect">
              <a:avLst/>
            </a:prstGeom>
            <a:solidFill>
              <a:srgbClr val="0080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17" name="Rectangle 16"/>
            <p:cNvSpPr/>
            <p:nvPr/>
          </p:nvSpPr>
          <p:spPr>
            <a:xfrm rot="5400000" flipH="1">
              <a:off x="10067197" y="2532031"/>
              <a:ext cx="429986" cy="429986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18" name="Rectangle 17"/>
            <p:cNvSpPr/>
            <p:nvPr/>
          </p:nvSpPr>
          <p:spPr>
            <a:xfrm rot="5400000" flipH="1">
              <a:off x="10068441" y="5154110"/>
              <a:ext cx="429986" cy="4299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19" name="Rectangle 18"/>
            <p:cNvSpPr/>
            <p:nvPr/>
          </p:nvSpPr>
          <p:spPr>
            <a:xfrm rot="5400000" flipH="1">
              <a:off x="10068441" y="6444068"/>
              <a:ext cx="429986" cy="42998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5400000" flipH="1">
              <a:off x="10068441" y="6014082"/>
              <a:ext cx="429986" cy="4299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21" name="Rectangle 20"/>
            <p:cNvSpPr/>
            <p:nvPr/>
          </p:nvSpPr>
          <p:spPr>
            <a:xfrm rot="5400000" flipH="1">
              <a:off x="10068441" y="5584096"/>
              <a:ext cx="429986" cy="4299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22" name="ZoneTexte 21"/>
            <p:cNvSpPr txBox="1"/>
            <p:nvPr userDrawn="1"/>
          </p:nvSpPr>
          <p:spPr>
            <a:xfrm rot="5400000">
              <a:off x="7202660" y="3325255"/>
              <a:ext cx="7091503" cy="31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/>
                <a:t>Charte graphique à utiliser :</a:t>
              </a:r>
            </a:p>
          </p:txBody>
        </p:sp>
        <p:sp>
          <p:nvSpPr>
            <p:cNvPr id="23" name="ZoneTexte 22"/>
            <p:cNvSpPr txBox="1"/>
            <p:nvPr userDrawn="1"/>
          </p:nvSpPr>
          <p:spPr>
            <a:xfrm>
              <a:off x="9640563" y="-76092"/>
              <a:ext cx="412197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89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242</a:t>
              </a:r>
            </a:p>
          </p:txBody>
        </p:sp>
        <p:sp>
          <p:nvSpPr>
            <p:cNvPr id="24" name="ZoneTexte 23"/>
            <p:cNvSpPr txBox="1"/>
            <p:nvPr userDrawn="1"/>
          </p:nvSpPr>
          <p:spPr>
            <a:xfrm>
              <a:off x="9640001" y="354794"/>
              <a:ext cx="413320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227</a:t>
              </a:r>
            </a:p>
          </p:txBody>
        </p:sp>
        <p:sp>
          <p:nvSpPr>
            <p:cNvPr id="25" name="ZoneTexte 24"/>
            <p:cNvSpPr txBox="1"/>
            <p:nvPr userDrawn="1"/>
          </p:nvSpPr>
          <p:spPr>
            <a:xfrm>
              <a:off x="9634670" y="120232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101</a:t>
              </a:r>
            </a:p>
          </p:txBody>
        </p:sp>
        <p:sp>
          <p:nvSpPr>
            <p:cNvPr id="26" name="ZoneTexte 25"/>
            <p:cNvSpPr txBox="1"/>
            <p:nvPr userDrawn="1"/>
          </p:nvSpPr>
          <p:spPr>
            <a:xfrm>
              <a:off x="9638336" y="162638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26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46</a:t>
              </a:r>
            </a:p>
          </p:txBody>
        </p:sp>
        <p:sp>
          <p:nvSpPr>
            <p:cNvPr id="27" name="ZoneTexte 26"/>
            <p:cNvSpPr txBox="1"/>
            <p:nvPr userDrawn="1"/>
          </p:nvSpPr>
          <p:spPr>
            <a:xfrm>
              <a:off x="9634172" y="208929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</p:txBody>
        </p:sp>
        <p:sp>
          <p:nvSpPr>
            <p:cNvPr id="28" name="ZoneTexte 27"/>
            <p:cNvSpPr txBox="1"/>
            <p:nvPr userDrawn="1"/>
          </p:nvSpPr>
          <p:spPr>
            <a:xfrm>
              <a:off x="9626655" y="2518894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255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51</a:t>
              </a:r>
            </a:p>
          </p:txBody>
        </p:sp>
        <p:sp>
          <p:nvSpPr>
            <p:cNvPr id="29" name="ZoneTexte 28"/>
            <p:cNvSpPr txBox="1"/>
            <p:nvPr userDrawn="1"/>
          </p:nvSpPr>
          <p:spPr>
            <a:xfrm>
              <a:off x="9630165" y="2959592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30" name="ZoneTexte 29"/>
            <p:cNvSpPr txBox="1"/>
            <p:nvPr userDrawn="1"/>
          </p:nvSpPr>
          <p:spPr>
            <a:xfrm>
              <a:off x="9630165" y="3380690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112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</p:txBody>
        </p:sp>
        <p:sp>
          <p:nvSpPr>
            <p:cNvPr id="31" name="ZoneTexte 30"/>
            <p:cNvSpPr txBox="1"/>
            <p:nvPr userDrawn="1"/>
          </p:nvSpPr>
          <p:spPr>
            <a:xfrm>
              <a:off x="9644731" y="3817691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32" name="ZoneTexte 31"/>
            <p:cNvSpPr txBox="1"/>
            <p:nvPr userDrawn="1"/>
          </p:nvSpPr>
          <p:spPr>
            <a:xfrm>
              <a:off x="9631668" y="423878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</p:txBody>
        </p:sp>
        <p:sp>
          <p:nvSpPr>
            <p:cNvPr id="33" name="ZoneTexte 32"/>
            <p:cNvSpPr txBox="1"/>
            <p:nvPr userDrawn="1"/>
          </p:nvSpPr>
          <p:spPr>
            <a:xfrm>
              <a:off x="9638768" y="514650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</p:txBody>
        </p:sp>
        <p:sp>
          <p:nvSpPr>
            <p:cNvPr id="34" name="ZoneTexte 33"/>
            <p:cNvSpPr txBox="1"/>
            <p:nvPr userDrawn="1"/>
          </p:nvSpPr>
          <p:spPr>
            <a:xfrm>
              <a:off x="9642410" y="557481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</p:txBody>
        </p:sp>
        <p:sp>
          <p:nvSpPr>
            <p:cNvPr id="35" name="ZoneTexte 34"/>
            <p:cNvSpPr txBox="1"/>
            <p:nvPr userDrawn="1"/>
          </p:nvSpPr>
          <p:spPr>
            <a:xfrm>
              <a:off x="9646593" y="6015368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</p:txBody>
        </p:sp>
        <p:sp>
          <p:nvSpPr>
            <p:cNvPr id="36" name="ZoneTexte 35"/>
            <p:cNvSpPr txBox="1"/>
            <p:nvPr userDrawn="1"/>
          </p:nvSpPr>
          <p:spPr>
            <a:xfrm>
              <a:off x="9632100" y="643789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</p:txBody>
        </p:sp>
        <p:sp>
          <p:nvSpPr>
            <p:cNvPr id="37" name="Rectangle 36"/>
            <p:cNvSpPr/>
            <p:nvPr userDrawn="1"/>
          </p:nvSpPr>
          <p:spPr>
            <a:xfrm flipH="1">
              <a:off x="10068441" y="783235"/>
              <a:ext cx="429986" cy="429986"/>
            </a:xfrm>
            <a:prstGeom prst="rect">
              <a:avLst/>
            </a:prstGeom>
            <a:solidFill>
              <a:srgbClr val="0081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3</a:t>
              </a:r>
            </a:p>
          </p:txBody>
        </p:sp>
        <p:sp>
          <p:nvSpPr>
            <p:cNvPr id="38" name="ZoneTexte 37"/>
            <p:cNvSpPr txBox="1"/>
            <p:nvPr userDrawn="1"/>
          </p:nvSpPr>
          <p:spPr>
            <a:xfrm>
              <a:off x="9638336" y="76398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180</a:t>
              </a:r>
            </a:p>
          </p:txBody>
        </p:sp>
        <p:sp>
          <p:nvSpPr>
            <p:cNvPr id="39" name="Rectangle 38"/>
            <p:cNvSpPr/>
            <p:nvPr userDrawn="1"/>
          </p:nvSpPr>
          <p:spPr>
            <a:xfrm rot="5400000" flipH="1">
              <a:off x="10068873" y="4725777"/>
              <a:ext cx="429986" cy="42998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0" name="ZoneTexte 39"/>
            <p:cNvSpPr txBox="1"/>
            <p:nvPr userDrawn="1"/>
          </p:nvSpPr>
          <p:spPr>
            <a:xfrm>
              <a:off x="9644823" y="472513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</p:txBody>
        </p:sp>
      </p:grpSp>
      <p:sp>
        <p:nvSpPr>
          <p:cNvPr id="41" name="ZoneTexte 40"/>
          <p:cNvSpPr txBox="1"/>
          <p:nvPr userDrawn="1"/>
        </p:nvSpPr>
        <p:spPr>
          <a:xfrm>
            <a:off x="3173505" y="7100108"/>
            <a:ext cx="4344803" cy="338532"/>
          </a:xfrm>
          <a:prstGeom prst="rect">
            <a:avLst/>
          </a:prstGeom>
          <a:noFill/>
        </p:spPr>
        <p:txBody>
          <a:bodyPr wrap="square" lIns="91418" tIns="45709" rIns="91418" bIns="4570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2016 MCA GROUPE – All rights reserved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All reproductions and/or</a:t>
            </a:r>
            <a:r>
              <a:rPr lang="en-US" sz="800" b="1" baseline="0" noProof="0" dirty="0">
                <a:solidFill>
                  <a:schemeClr val="bg1">
                    <a:lumMod val="75000"/>
                  </a:schemeClr>
                </a:solidFill>
              </a:rPr>
              <a:t> modification are prohibited without </a:t>
            </a: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authorization</a:t>
            </a:r>
          </a:p>
        </p:txBody>
      </p:sp>
      <p:pic>
        <p:nvPicPr>
          <p:cNvPr id="45" name="Picture 4" descr="http://www.tourisme-meurtheetmoselle.fr/medias/fckeditor/Image/Afaq_9001.jpg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2849" y="6740225"/>
            <a:ext cx="573146" cy="62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3069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690" r:id="rId2"/>
    <p:sldLayoutId id="2147483697" r:id="rId3"/>
    <p:sldLayoutId id="2147483696" r:id="rId4"/>
    <p:sldLayoutId id="2147483698" r:id="rId5"/>
    <p:sldLayoutId id="2147483793" r:id="rId6"/>
    <p:sldLayoutId id="2147483819" r:id="rId7"/>
    <p:sldLayoutId id="2147483803" r:id="rId8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 userDrawn="1"/>
        </p:nvSpPr>
        <p:spPr>
          <a:xfrm>
            <a:off x="2552927" y="7100108"/>
            <a:ext cx="8138885" cy="338532"/>
          </a:xfrm>
          <a:prstGeom prst="rect">
            <a:avLst/>
          </a:prstGeom>
          <a:noFill/>
        </p:spPr>
        <p:txBody>
          <a:bodyPr wrap="square" lIns="91418" tIns="45709" rIns="91418" bIns="4570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2016 MCA GROUPE – All rights reserved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All reproductions and/or</a:t>
            </a:r>
            <a:r>
              <a:rPr lang="en-US" sz="800" b="1" baseline="0" noProof="0" dirty="0">
                <a:solidFill>
                  <a:schemeClr val="bg1">
                    <a:lumMod val="75000"/>
                  </a:schemeClr>
                </a:solidFill>
              </a:rPr>
              <a:t> modification are prohibited without </a:t>
            </a: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authorization</a:t>
            </a: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6351" y="88120"/>
            <a:ext cx="1946458" cy="1166312"/>
          </a:xfrm>
          <a:prstGeom prst="rect">
            <a:avLst/>
          </a:prstGeom>
        </p:spPr>
      </p:pic>
      <p:grpSp>
        <p:nvGrpSpPr>
          <p:cNvPr id="43" name="Groupe 42"/>
          <p:cNvGrpSpPr/>
          <p:nvPr userDrawn="1"/>
        </p:nvGrpSpPr>
        <p:grpSpPr>
          <a:xfrm>
            <a:off x="10892096" y="-101600"/>
            <a:ext cx="1496302" cy="7831981"/>
            <a:chOff x="9626655" y="-76092"/>
            <a:chExt cx="1279689" cy="7105031"/>
          </a:xfrm>
        </p:grpSpPr>
        <p:sp>
          <p:nvSpPr>
            <p:cNvPr id="44" name="Rectangle 43"/>
            <p:cNvSpPr/>
            <p:nvPr/>
          </p:nvSpPr>
          <p:spPr>
            <a:xfrm rot="5400000" flipH="1">
              <a:off x="10067197" y="3392003"/>
              <a:ext cx="429986" cy="4299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5" name="Rectangle 44"/>
            <p:cNvSpPr/>
            <p:nvPr/>
          </p:nvSpPr>
          <p:spPr>
            <a:xfrm rot="5400000" flipH="1">
              <a:off x="10067197" y="2962017"/>
              <a:ext cx="429986" cy="429986"/>
            </a:xfrm>
            <a:prstGeom prst="rect">
              <a:avLst/>
            </a:prstGeom>
            <a:solidFill>
              <a:srgbClr val="CC00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6" name="Rectangle 45"/>
            <p:cNvSpPr/>
            <p:nvPr/>
          </p:nvSpPr>
          <p:spPr>
            <a:xfrm rot="5400000" flipH="1">
              <a:off x="10067197" y="2102045"/>
              <a:ext cx="429986" cy="429986"/>
            </a:xfrm>
            <a:prstGeom prst="rect">
              <a:avLst/>
            </a:prstGeom>
            <a:solidFill>
              <a:srgbClr val="FED2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7" name="Rectangle 46"/>
            <p:cNvSpPr/>
            <p:nvPr/>
          </p:nvSpPr>
          <p:spPr>
            <a:xfrm flipH="1">
              <a:off x="10068441" y="-62562"/>
              <a:ext cx="429986" cy="429986"/>
            </a:xfrm>
            <a:prstGeom prst="rect">
              <a:avLst/>
            </a:prstGeom>
            <a:solidFill>
              <a:srgbClr val="59C6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1</a:t>
              </a:r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10068441" y="1629031"/>
              <a:ext cx="429986" cy="429986"/>
            </a:xfrm>
            <a:prstGeom prst="rect">
              <a:avLst/>
            </a:prstGeom>
            <a:solidFill>
              <a:srgbClr val="001A2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5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10068441" y="1199045"/>
              <a:ext cx="429986" cy="429986"/>
            </a:xfrm>
            <a:prstGeom prst="rect">
              <a:avLst/>
            </a:prstGeom>
            <a:solidFill>
              <a:srgbClr val="013B6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4</a:t>
              </a:r>
            </a:p>
          </p:txBody>
        </p:sp>
        <p:sp>
          <p:nvSpPr>
            <p:cNvPr id="50" name="Rectangle 49"/>
            <p:cNvSpPr/>
            <p:nvPr/>
          </p:nvSpPr>
          <p:spPr>
            <a:xfrm rot="5400000" flipH="1">
              <a:off x="10067197" y="3821989"/>
              <a:ext cx="429986" cy="429986"/>
            </a:xfrm>
            <a:prstGeom prst="rect">
              <a:avLst/>
            </a:prstGeom>
            <a:solidFill>
              <a:srgbClr val="00CC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1" name="Rectangle 50"/>
            <p:cNvSpPr/>
            <p:nvPr/>
          </p:nvSpPr>
          <p:spPr>
            <a:xfrm flipH="1">
              <a:off x="10068441" y="367425"/>
              <a:ext cx="429986" cy="429986"/>
            </a:xfrm>
            <a:prstGeom prst="rect">
              <a:avLst/>
            </a:prstGeom>
            <a:solidFill>
              <a:srgbClr val="00A0E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2</a:t>
              </a:r>
            </a:p>
          </p:txBody>
        </p:sp>
        <p:sp>
          <p:nvSpPr>
            <p:cNvPr id="52" name="Rectangle 51"/>
            <p:cNvSpPr/>
            <p:nvPr/>
          </p:nvSpPr>
          <p:spPr>
            <a:xfrm rot="5400000" flipH="1">
              <a:off x="10067197" y="4251975"/>
              <a:ext cx="429986" cy="429986"/>
            </a:xfrm>
            <a:prstGeom prst="rect">
              <a:avLst/>
            </a:prstGeom>
            <a:solidFill>
              <a:srgbClr val="0080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3" name="Rectangle 52"/>
            <p:cNvSpPr/>
            <p:nvPr/>
          </p:nvSpPr>
          <p:spPr>
            <a:xfrm rot="5400000" flipH="1">
              <a:off x="10067197" y="2532031"/>
              <a:ext cx="429986" cy="429986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4" name="Rectangle 53"/>
            <p:cNvSpPr/>
            <p:nvPr/>
          </p:nvSpPr>
          <p:spPr>
            <a:xfrm rot="5400000" flipH="1">
              <a:off x="10068441" y="5154110"/>
              <a:ext cx="429986" cy="4299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5" name="Rectangle 54"/>
            <p:cNvSpPr/>
            <p:nvPr/>
          </p:nvSpPr>
          <p:spPr>
            <a:xfrm rot="5400000" flipH="1">
              <a:off x="10068441" y="6444068"/>
              <a:ext cx="429986" cy="42998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rot="5400000" flipH="1">
              <a:off x="10068441" y="6014082"/>
              <a:ext cx="429986" cy="4299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7" name="Rectangle 56"/>
            <p:cNvSpPr/>
            <p:nvPr/>
          </p:nvSpPr>
          <p:spPr>
            <a:xfrm rot="5400000" flipH="1">
              <a:off x="10068441" y="5584096"/>
              <a:ext cx="429986" cy="4299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8" name="ZoneTexte 57"/>
            <p:cNvSpPr txBox="1"/>
            <p:nvPr userDrawn="1"/>
          </p:nvSpPr>
          <p:spPr>
            <a:xfrm rot="5400000">
              <a:off x="7202660" y="3325255"/>
              <a:ext cx="7091503" cy="31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/>
                <a:t>Charte graphique à utiliser :</a:t>
              </a:r>
            </a:p>
          </p:txBody>
        </p:sp>
        <p:sp>
          <p:nvSpPr>
            <p:cNvPr id="59" name="ZoneTexte 58"/>
            <p:cNvSpPr txBox="1"/>
            <p:nvPr userDrawn="1"/>
          </p:nvSpPr>
          <p:spPr>
            <a:xfrm>
              <a:off x="9640563" y="-76092"/>
              <a:ext cx="412197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89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242</a:t>
              </a:r>
            </a:p>
          </p:txBody>
        </p:sp>
        <p:sp>
          <p:nvSpPr>
            <p:cNvPr id="60" name="ZoneTexte 59"/>
            <p:cNvSpPr txBox="1"/>
            <p:nvPr userDrawn="1"/>
          </p:nvSpPr>
          <p:spPr>
            <a:xfrm>
              <a:off x="9640001" y="354794"/>
              <a:ext cx="413320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227</a:t>
              </a:r>
            </a:p>
          </p:txBody>
        </p:sp>
        <p:sp>
          <p:nvSpPr>
            <p:cNvPr id="61" name="ZoneTexte 60"/>
            <p:cNvSpPr txBox="1"/>
            <p:nvPr userDrawn="1"/>
          </p:nvSpPr>
          <p:spPr>
            <a:xfrm>
              <a:off x="9634670" y="120232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101</a:t>
              </a:r>
            </a:p>
          </p:txBody>
        </p:sp>
        <p:sp>
          <p:nvSpPr>
            <p:cNvPr id="62" name="ZoneTexte 61"/>
            <p:cNvSpPr txBox="1"/>
            <p:nvPr userDrawn="1"/>
          </p:nvSpPr>
          <p:spPr>
            <a:xfrm>
              <a:off x="9638336" y="162638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26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46</a:t>
              </a:r>
            </a:p>
          </p:txBody>
        </p:sp>
        <p:sp>
          <p:nvSpPr>
            <p:cNvPr id="63" name="ZoneTexte 62"/>
            <p:cNvSpPr txBox="1"/>
            <p:nvPr userDrawn="1"/>
          </p:nvSpPr>
          <p:spPr>
            <a:xfrm>
              <a:off x="9634172" y="208929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</p:txBody>
        </p:sp>
        <p:sp>
          <p:nvSpPr>
            <p:cNvPr id="64" name="ZoneTexte 63"/>
            <p:cNvSpPr txBox="1"/>
            <p:nvPr userDrawn="1"/>
          </p:nvSpPr>
          <p:spPr>
            <a:xfrm>
              <a:off x="9626655" y="2518894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255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51</a:t>
              </a:r>
            </a:p>
          </p:txBody>
        </p:sp>
        <p:sp>
          <p:nvSpPr>
            <p:cNvPr id="65" name="ZoneTexte 64"/>
            <p:cNvSpPr txBox="1"/>
            <p:nvPr userDrawn="1"/>
          </p:nvSpPr>
          <p:spPr>
            <a:xfrm>
              <a:off x="9630165" y="2959592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6" name="ZoneTexte 65"/>
            <p:cNvSpPr txBox="1"/>
            <p:nvPr userDrawn="1"/>
          </p:nvSpPr>
          <p:spPr>
            <a:xfrm>
              <a:off x="9630165" y="3380690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112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</p:txBody>
        </p:sp>
        <p:sp>
          <p:nvSpPr>
            <p:cNvPr id="67" name="ZoneTexte 66"/>
            <p:cNvSpPr txBox="1"/>
            <p:nvPr userDrawn="1"/>
          </p:nvSpPr>
          <p:spPr>
            <a:xfrm>
              <a:off x="9644731" y="3817691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8" name="ZoneTexte 67"/>
            <p:cNvSpPr txBox="1"/>
            <p:nvPr userDrawn="1"/>
          </p:nvSpPr>
          <p:spPr>
            <a:xfrm>
              <a:off x="9631668" y="423878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</p:txBody>
        </p:sp>
        <p:sp>
          <p:nvSpPr>
            <p:cNvPr id="69" name="ZoneTexte 68"/>
            <p:cNvSpPr txBox="1"/>
            <p:nvPr userDrawn="1"/>
          </p:nvSpPr>
          <p:spPr>
            <a:xfrm>
              <a:off x="9638768" y="514650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</p:txBody>
        </p:sp>
        <p:sp>
          <p:nvSpPr>
            <p:cNvPr id="70" name="ZoneTexte 69"/>
            <p:cNvSpPr txBox="1"/>
            <p:nvPr userDrawn="1"/>
          </p:nvSpPr>
          <p:spPr>
            <a:xfrm>
              <a:off x="9642410" y="557481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</p:txBody>
        </p:sp>
        <p:sp>
          <p:nvSpPr>
            <p:cNvPr id="71" name="ZoneTexte 70"/>
            <p:cNvSpPr txBox="1"/>
            <p:nvPr userDrawn="1"/>
          </p:nvSpPr>
          <p:spPr>
            <a:xfrm>
              <a:off x="9646593" y="6015368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</p:txBody>
        </p:sp>
        <p:sp>
          <p:nvSpPr>
            <p:cNvPr id="72" name="ZoneTexte 71"/>
            <p:cNvSpPr txBox="1"/>
            <p:nvPr userDrawn="1"/>
          </p:nvSpPr>
          <p:spPr>
            <a:xfrm>
              <a:off x="9632100" y="643789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</p:txBody>
        </p:sp>
        <p:sp>
          <p:nvSpPr>
            <p:cNvPr id="73" name="Rectangle 72"/>
            <p:cNvSpPr/>
            <p:nvPr userDrawn="1"/>
          </p:nvSpPr>
          <p:spPr>
            <a:xfrm flipH="1">
              <a:off x="10068441" y="783235"/>
              <a:ext cx="429986" cy="429986"/>
            </a:xfrm>
            <a:prstGeom prst="rect">
              <a:avLst/>
            </a:prstGeom>
            <a:solidFill>
              <a:srgbClr val="0081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3</a:t>
              </a:r>
            </a:p>
          </p:txBody>
        </p:sp>
        <p:sp>
          <p:nvSpPr>
            <p:cNvPr id="74" name="ZoneTexte 73"/>
            <p:cNvSpPr txBox="1"/>
            <p:nvPr userDrawn="1"/>
          </p:nvSpPr>
          <p:spPr>
            <a:xfrm>
              <a:off x="9638336" y="76398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180</a:t>
              </a:r>
            </a:p>
          </p:txBody>
        </p:sp>
        <p:sp>
          <p:nvSpPr>
            <p:cNvPr id="75" name="Rectangle 74"/>
            <p:cNvSpPr/>
            <p:nvPr userDrawn="1"/>
          </p:nvSpPr>
          <p:spPr>
            <a:xfrm rot="5400000" flipH="1">
              <a:off x="10068873" y="4725777"/>
              <a:ext cx="429986" cy="42998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76" name="ZoneTexte 75"/>
            <p:cNvSpPr txBox="1"/>
            <p:nvPr userDrawn="1"/>
          </p:nvSpPr>
          <p:spPr>
            <a:xfrm>
              <a:off x="9644823" y="472513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785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ZoneTexte 40"/>
          <p:cNvSpPr txBox="1"/>
          <p:nvPr userDrawn="1"/>
        </p:nvSpPr>
        <p:spPr>
          <a:xfrm>
            <a:off x="3787599" y="7103568"/>
            <a:ext cx="4344803" cy="338532"/>
          </a:xfrm>
          <a:prstGeom prst="rect">
            <a:avLst/>
          </a:prstGeom>
          <a:noFill/>
        </p:spPr>
        <p:txBody>
          <a:bodyPr wrap="square" lIns="91418" tIns="45709" rIns="91418" bIns="4570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2016 MCA GROUPE – All rights reserved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All reproductions and/or</a:t>
            </a:r>
            <a:r>
              <a:rPr lang="en-US" sz="800" b="1" baseline="0" noProof="0" dirty="0">
                <a:solidFill>
                  <a:schemeClr val="bg1">
                    <a:lumMod val="75000"/>
                  </a:schemeClr>
                </a:solidFill>
              </a:rPr>
              <a:t> modification are prohibited without </a:t>
            </a: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authorization</a:t>
            </a:r>
          </a:p>
        </p:txBody>
      </p:sp>
      <p:pic>
        <p:nvPicPr>
          <p:cNvPr id="42" name="Image 4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57" y="268525"/>
            <a:ext cx="1475021" cy="883828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58" y="1"/>
            <a:ext cx="1171768" cy="7559675"/>
          </a:xfrm>
          <a:prstGeom prst="rect">
            <a:avLst/>
          </a:prstGeom>
        </p:spPr>
      </p:pic>
      <p:grpSp>
        <p:nvGrpSpPr>
          <p:cNvPr id="44" name="Groupe 43"/>
          <p:cNvGrpSpPr/>
          <p:nvPr userDrawn="1"/>
        </p:nvGrpSpPr>
        <p:grpSpPr>
          <a:xfrm>
            <a:off x="10892096" y="-101600"/>
            <a:ext cx="1496302" cy="7831981"/>
            <a:chOff x="9626655" y="-76092"/>
            <a:chExt cx="1279689" cy="7105031"/>
          </a:xfrm>
        </p:grpSpPr>
        <p:sp>
          <p:nvSpPr>
            <p:cNvPr id="45" name="Rectangle 44"/>
            <p:cNvSpPr/>
            <p:nvPr/>
          </p:nvSpPr>
          <p:spPr>
            <a:xfrm rot="5400000" flipH="1">
              <a:off x="10067197" y="3392003"/>
              <a:ext cx="429986" cy="4299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6" name="Rectangle 45"/>
            <p:cNvSpPr/>
            <p:nvPr/>
          </p:nvSpPr>
          <p:spPr>
            <a:xfrm rot="5400000" flipH="1">
              <a:off x="10067197" y="2962017"/>
              <a:ext cx="429986" cy="429986"/>
            </a:xfrm>
            <a:prstGeom prst="rect">
              <a:avLst/>
            </a:prstGeom>
            <a:solidFill>
              <a:srgbClr val="CC00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7" name="Rectangle 46"/>
            <p:cNvSpPr/>
            <p:nvPr/>
          </p:nvSpPr>
          <p:spPr>
            <a:xfrm rot="5400000" flipH="1">
              <a:off x="10067197" y="2102045"/>
              <a:ext cx="429986" cy="429986"/>
            </a:xfrm>
            <a:prstGeom prst="rect">
              <a:avLst/>
            </a:prstGeom>
            <a:solidFill>
              <a:srgbClr val="FED2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10068441" y="-62562"/>
              <a:ext cx="429986" cy="429986"/>
            </a:xfrm>
            <a:prstGeom prst="rect">
              <a:avLst/>
            </a:prstGeom>
            <a:solidFill>
              <a:srgbClr val="59C6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10068441" y="1629031"/>
              <a:ext cx="429986" cy="429986"/>
            </a:xfrm>
            <a:prstGeom prst="rect">
              <a:avLst/>
            </a:prstGeom>
            <a:solidFill>
              <a:srgbClr val="001A2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10068441" y="1199045"/>
              <a:ext cx="429986" cy="429986"/>
            </a:xfrm>
            <a:prstGeom prst="rect">
              <a:avLst/>
            </a:prstGeom>
            <a:solidFill>
              <a:srgbClr val="013B6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4</a:t>
              </a:r>
            </a:p>
          </p:txBody>
        </p:sp>
        <p:sp>
          <p:nvSpPr>
            <p:cNvPr id="51" name="Rectangle 50"/>
            <p:cNvSpPr/>
            <p:nvPr/>
          </p:nvSpPr>
          <p:spPr>
            <a:xfrm rot="5400000" flipH="1">
              <a:off x="10067197" y="3821989"/>
              <a:ext cx="429986" cy="429986"/>
            </a:xfrm>
            <a:prstGeom prst="rect">
              <a:avLst/>
            </a:prstGeom>
            <a:solidFill>
              <a:srgbClr val="00CC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10068441" y="367425"/>
              <a:ext cx="429986" cy="429986"/>
            </a:xfrm>
            <a:prstGeom prst="rect">
              <a:avLst/>
            </a:prstGeom>
            <a:solidFill>
              <a:srgbClr val="00A0E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2</a:t>
              </a:r>
            </a:p>
          </p:txBody>
        </p:sp>
        <p:sp>
          <p:nvSpPr>
            <p:cNvPr id="53" name="Rectangle 52"/>
            <p:cNvSpPr/>
            <p:nvPr/>
          </p:nvSpPr>
          <p:spPr>
            <a:xfrm rot="5400000" flipH="1">
              <a:off x="10067197" y="4251975"/>
              <a:ext cx="429986" cy="429986"/>
            </a:xfrm>
            <a:prstGeom prst="rect">
              <a:avLst/>
            </a:prstGeom>
            <a:solidFill>
              <a:srgbClr val="0080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4" name="Rectangle 53"/>
            <p:cNvSpPr/>
            <p:nvPr/>
          </p:nvSpPr>
          <p:spPr>
            <a:xfrm rot="5400000" flipH="1">
              <a:off x="10067197" y="2532031"/>
              <a:ext cx="429986" cy="429986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5" name="Rectangle 54"/>
            <p:cNvSpPr/>
            <p:nvPr/>
          </p:nvSpPr>
          <p:spPr>
            <a:xfrm rot="5400000" flipH="1">
              <a:off x="10068441" y="5154110"/>
              <a:ext cx="429986" cy="4299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6" name="Rectangle 55"/>
            <p:cNvSpPr/>
            <p:nvPr/>
          </p:nvSpPr>
          <p:spPr>
            <a:xfrm rot="5400000" flipH="1">
              <a:off x="10068441" y="6444068"/>
              <a:ext cx="429986" cy="42998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5400000" flipH="1">
              <a:off x="10068441" y="6014082"/>
              <a:ext cx="429986" cy="4299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8" name="Rectangle 57"/>
            <p:cNvSpPr/>
            <p:nvPr/>
          </p:nvSpPr>
          <p:spPr>
            <a:xfrm rot="5400000" flipH="1">
              <a:off x="10068441" y="5584096"/>
              <a:ext cx="429986" cy="4299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9" name="ZoneTexte 58"/>
            <p:cNvSpPr txBox="1"/>
            <p:nvPr userDrawn="1"/>
          </p:nvSpPr>
          <p:spPr>
            <a:xfrm rot="5400000">
              <a:off x="7202660" y="3325255"/>
              <a:ext cx="7091503" cy="31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/>
                <a:t>Charte graphique à utiliser :</a:t>
              </a:r>
            </a:p>
          </p:txBody>
        </p:sp>
        <p:sp>
          <p:nvSpPr>
            <p:cNvPr id="60" name="ZoneTexte 59"/>
            <p:cNvSpPr txBox="1"/>
            <p:nvPr userDrawn="1"/>
          </p:nvSpPr>
          <p:spPr>
            <a:xfrm>
              <a:off x="9640563" y="-76092"/>
              <a:ext cx="412197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89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242</a:t>
              </a:r>
            </a:p>
          </p:txBody>
        </p:sp>
        <p:sp>
          <p:nvSpPr>
            <p:cNvPr id="61" name="ZoneTexte 60"/>
            <p:cNvSpPr txBox="1"/>
            <p:nvPr userDrawn="1"/>
          </p:nvSpPr>
          <p:spPr>
            <a:xfrm>
              <a:off x="9640001" y="354794"/>
              <a:ext cx="413320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227</a:t>
              </a:r>
            </a:p>
          </p:txBody>
        </p:sp>
        <p:sp>
          <p:nvSpPr>
            <p:cNvPr id="62" name="ZoneTexte 61"/>
            <p:cNvSpPr txBox="1"/>
            <p:nvPr userDrawn="1"/>
          </p:nvSpPr>
          <p:spPr>
            <a:xfrm>
              <a:off x="9634670" y="120232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101</a:t>
              </a:r>
            </a:p>
          </p:txBody>
        </p:sp>
        <p:sp>
          <p:nvSpPr>
            <p:cNvPr id="63" name="ZoneTexte 62"/>
            <p:cNvSpPr txBox="1"/>
            <p:nvPr userDrawn="1"/>
          </p:nvSpPr>
          <p:spPr>
            <a:xfrm>
              <a:off x="9638336" y="162638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26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46</a:t>
              </a:r>
            </a:p>
          </p:txBody>
        </p:sp>
        <p:sp>
          <p:nvSpPr>
            <p:cNvPr id="64" name="ZoneTexte 63"/>
            <p:cNvSpPr txBox="1"/>
            <p:nvPr userDrawn="1"/>
          </p:nvSpPr>
          <p:spPr>
            <a:xfrm>
              <a:off x="9634172" y="208929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</p:txBody>
        </p:sp>
        <p:sp>
          <p:nvSpPr>
            <p:cNvPr id="65" name="ZoneTexte 64"/>
            <p:cNvSpPr txBox="1"/>
            <p:nvPr userDrawn="1"/>
          </p:nvSpPr>
          <p:spPr>
            <a:xfrm>
              <a:off x="9626655" y="2518894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255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51</a:t>
              </a:r>
            </a:p>
          </p:txBody>
        </p:sp>
        <p:sp>
          <p:nvSpPr>
            <p:cNvPr id="66" name="ZoneTexte 65"/>
            <p:cNvSpPr txBox="1"/>
            <p:nvPr userDrawn="1"/>
          </p:nvSpPr>
          <p:spPr>
            <a:xfrm>
              <a:off x="9630165" y="2959592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7" name="ZoneTexte 66"/>
            <p:cNvSpPr txBox="1"/>
            <p:nvPr userDrawn="1"/>
          </p:nvSpPr>
          <p:spPr>
            <a:xfrm>
              <a:off x="9630165" y="3380690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112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</p:txBody>
        </p:sp>
        <p:sp>
          <p:nvSpPr>
            <p:cNvPr id="68" name="ZoneTexte 67"/>
            <p:cNvSpPr txBox="1"/>
            <p:nvPr userDrawn="1"/>
          </p:nvSpPr>
          <p:spPr>
            <a:xfrm>
              <a:off x="9644731" y="3817691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9" name="ZoneTexte 68"/>
            <p:cNvSpPr txBox="1"/>
            <p:nvPr userDrawn="1"/>
          </p:nvSpPr>
          <p:spPr>
            <a:xfrm>
              <a:off x="9631668" y="423878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</p:txBody>
        </p:sp>
        <p:sp>
          <p:nvSpPr>
            <p:cNvPr id="70" name="ZoneTexte 69"/>
            <p:cNvSpPr txBox="1"/>
            <p:nvPr userDrawn="1"/>
          </p:nvSpPr>
          <p:spPr>
            <a:xfrm>
              <a:off x="9638768" y="514650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</p:txBody>
        </p:sp>
        <p:sp>
          <p:nvSpPr>
            <p:cNvPr id="71" name="ZoneTexte 70"/>
            <p:cNvSpPr txBox="1"/>
            <p:nvPr userDrawn="1"/>
          </p:nvSpPr>
          <p:spPr>
            <a:xfrm>
              <a:off x="9642410" y="557481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</p:txBody>
        </p:sp>
        <p:sp>
          <p:nvSpPr>
            <p:cNvPr id="72" name="ZoneTexte 71"/>
            <p:cNvSpPr txBox="1"/>
            <p:nvPr userDrawn="1"/>
          </p:nvSpPr>
          <p:spPr>
            <a:xfrm>
              <a:off x="9646593" y="6015368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</p:txBody>
        </p:sp>
        <p:sp>
          <p:nvSpPr>
            <p:cNvPr id="73" name="ZoneTexte 72"/>
            <p:cNvSpPr txBox="1"/>
            <p:nvPr userDrawn="1"/>
          </p:nvSpPr>
          <p:spPr>
            <a:xfrm>
              <a:off x="9632100" y="643789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</p:txBody>
        </p:sp>
        <p:sp>
          <p:nvSpPr>
            <p:cNvPr id="74" name="Rectangle 73"/>
            <p:cNvSpPr/>
            <p:nvPr userDrawn="1"/>
          </p:nvSpPr>
          <p:spPr>
            <a:xfrm flipH="1">
              <a:off x="10068441" y="783235"/>
              <a:ext cx="429986" cy="429986"/>
            </a:xfrm>
            <a:prstGeom prst="rect">
              <a:avLst/>
            </a:prstGeom>
            <a:solidFill>
              <a:srgbClr val="0081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3</a:t>
              </a:r>
            </a:p>
          </p:txBody>
        </p:sp>
        <p:sp>
          <p:nvSpPr>
            <p:cNvPr id="75" name="ZoneTexte 74"/>
            <p:cNvSpPr txBox="1"/>
            <p:nvPr userDrawn="1"/>
          </p:nvSpPr>
          <p:spPr>
            <a:xfrm>
              <a:off x="9638336" y="76398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180</a:t>
              </a:r>
            </a:p>
          </p:txBody>
        </p:sp>
        <p:sp>
          <p:nvSpPr>
            <p:cNvPr id="76" name="Rectangle 75"/>
            <p:cNvSpPr/>
            <p:nvPr userDrawn="1"/>
          </p:nvSpPr>
          <p:spPr>
            <a:xfrm rot="5400000" flipH="1">
              <a:off x="10068873" y="4725777"/>
              <a:ext cx="429986" cy="42998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77" name="ZoneTexte 76"/>
            <p:cNvSpPr txBox="1"/>
            <p:nvPr userDrawn="1"/>
          </p:nvSpPr>
          <p:spPr>
            <a:xfrm>
              <a:off x="9644823" y="472513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163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672" r:id="rId4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ZoneTexte 40"/>
          <p:cNvSpPr txBox="1"/>
          <p:nvPr userDrawn="1"/>
        </p:nvSpPr>
        <p:spPr>
          <a:xfrm>
            <a:off x="3787599" y="7103568"/>
            <a:ext cx="4344803" cy="338532"/>
          </a:xfrm>
          <a:prstGeom prst="rect">
            <a:avLst/>
          </a:prstGeom>
          <a:noFill/>
        </p:spPr>
        <p:txBody>
          <a:bodyPr wrap="square" lIns="91418" tIns="45709" rIns="91418" bIns="4570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2016 MCA GROUPE – All rights reserved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All reproductions and/or</a:t>
            </a:r>
            <a:r>
              <a:rPr lang="en-US" sz="800" b="1" baseline="0" noProof="0" dirty="0">
                <a:solidFill>
                  <a:schemeClr val="bg1">
                    <a:lumMod val="75000"/>
                  </a:schemeClr>
                </a:solidFill>
              </a:rPr>
              <a:t> modification are prohibited without </a:t>
            </a: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authorization</a:t>
            </a:r>
          </a:p>
        </p:txBody>
      </p:sp>
      <p:pic>
        <p:nvPicPr>
          <p:cNvPr id="42" name="Image 4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57" y="268525"/>
            <a:ext cx="1475021" cy="883828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80555" cy="7559675"/>
          </a:xfrm>
          <a:prstGeom prst="rect">
            <a:avLst/>
          </a:prstGeom>
        </p:spPr>
      </p:pic>
      <p:grpSp>
        <p:nvGrpSpPr>
          <p:cNvPr id="44" name="Groupe 43"/>
          <p:cNvGrpSpPr/>
          <p:nvPr userDrawn="1"/>
        </p:nvGrpSpPr>
        <p:grpSpPr>
          <a:xfrm>
            <a:off x="10892096" y="-101600"/>
            <a:ext cx="1496302" cy="7831981"/>
            <a:chOff x="9626655" y="-76092"/>
            <a:chExt cx="1279689" cy="7105031"/>
          </a:xfrm>
        </p:grpSpPr>
        <p:sp>
          <p:nvSpPr>
            <p:cNvPr id="45" name="Rectangle 44"/>
            <p:cNvSpPr/>
            <p:nvPr/>
          </p:nvSpPr>
          <p:spPr>
            <a:xfrm rot="5400000" flipH="1">
              <a:off x="10067197" y="3392003"/>
              <a:ext cx="429986" cy="4299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6" name="Rectangle 45"/>
            <p:cNvSpPr/>
            <p:nvPr/>
          </p:nvSpPr>
          <p:spPr>
            <a:xfrm rot="5400000" flipH="1">
              <a:off x="10067197" y="2962017"/>
              <a:ext cx="429986" cy="429986"/>
            </a:xfrm>
            <a:prstGeom prst="rect">
              <a:avLst/>
            </a:prstGeom>
            <a:solidFill>
              <a:srgbClr val="CC00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7" name="Rectangle 46"/>
            <p:cNvSpPr/>
            <p:nvPr/>
          </p:nvSpPr>
          <p:spPr>
            <a:xfrm rot="5400000" flipH="1">
              <a:off x="10067197" y="2102045"/>
              <a:ext cx="429986" cy="429986"/>
            </a:xfrm>
            <a:prstGeom prst="rect">
              <a:avLst/>
            </a:prstGeom>
            <a:solidFill>
              <a:srgbClr val="FED2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10068441" y="-62562"/>
              <a:ext cx="429986" cy="429986"/>
            </a:xfrm>
            <a:prstGeom prst="rect">
              <a:avLst/>
            </a:prstGeom>
            <a:solidFill>
              <a:srgbClr val="59C6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10068441" y="1629031"/>
              <a:ext cx="429986" cy="429986"/>
            </a:xfrm>
            <a:prstGeom prst="rect">
              <a:avLst/>
            </a:prstGeom>
            <a:solidFill>
              <a:srgbClr val="001A2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10068441" y="1199045"/>
              <a:ext cx="429986" cy="429986"/>
            </a:xfrm>
            <a:prstGeom prst="rect">
              <a:avLst/>
            </a:prstGeom>
            <a:solidFill>
              <a:srgbClr val="013B6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4</a:t>
              </a:r>
            </a:p>
          </p:txBody>
        </p:sp>
        <p:sp>
          <p:nvSpPr>
            <p:cNvPr id="51" name="Rectangle 50"/>
            <p:cNvSpPr/>
            <p:nvPr/>
          </p:nvSpPr>
          <p:spPr>
            <a:xfrm rot="5400000" flipH="1">
              <a:off x="10067197" y="3821989"/>
              <a:ext cx="429986" cy="429986"/>
            </a:xfrm>
            <a:prstGeom prst="rect">
              <a:avLst/>
            </a:prstGeom>
            <a:solidFill>
              <a:srgbClr val="00CC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10068441" y="367425"/>
              <a:ext cx="429986" cy="429986"/>
            </a:xfrm>
            <a:prstGeom prst="rect">
              <a:avLst/>
            </a:prstGeom>
            <a:solidFill>
              <a:srgbClr val="00A0E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2</a:t>
              </a:r>
            </a:p>
          </p:txBody>
        </p:sp>
        <p:sp>
          <p:nvSpPr>
            <p:cNvPr id="53" name="Rectangle 52"/>
            <p:cNvSpPr/>
            <p:nvPr/>
          </p:nvSpPr>
          <p:spPr>
            <a:xfrm rot="5400000" flipH="1">
              <a:off x="10067197" y="4251975"/>
              <a:ext cx="429986" cy="429986"/>
            </a:xfrm>
            <a:prstGeom prst="rect">
              <a:avLst/>
            </a:prstGeom>
            <a:solidFill>
              <a:srgbClr val="0080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4" name="Rectangle 53"/>
            <p:cNvSpPr/>
            <p:nvPr/>
          </p:nvSpPr>
          <p:spPr>
            <a:xfrm rot="5400000" flipH="1">
              <a:off x="10067197" y="2532031"/>
              <a:ext cx="429986" cy="429986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5" name="Rectangle 54"/>
            <p:cNvSpPr/>
            <p:nvPr/>
          </p:nvSpPr>
          <p:spPr>
            <a:xfrm rot="5400000" flipH="1">
              <a:off x="10068441" y="5154110"/>
              <a:ext cx="429986" cy="4299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6" name="Rectangle 55"/>
            <p:cNvSpPr/>
            <p:nvPr/>
          </p:nvSpPr>
          <p:spPr>
            <a:xfrm rot="5400000" flipH="1">
              <a:off x="10068441" y="6444068"/>
              <a:ext cx="429986" cy="42998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5400000" flipH="1">
              <a:off x="10068441" y="6014082"/>
              <a:ext cx="429986" cy="4299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8" name="Rectangle 57"/>
            <p:cNvSpPr/>
            <p:nvPr/>
          </p:nvSpPr>
          <p:spPr>
            <a:xfrm rot="5400000" flipH="1">
              <a:off x="10068441" y="5584096"/>
              <a:ext cx="429986" cy="4299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9" name="ZoneTexte 58"/>
            <p:cNvSpPr txBox="1"/>
            <p:nvPr userDrawn="1"/>
          </p:nvSpPr>
          <p:spPr>
            <a:xfrm rot="5400000">
              <a:off x="7202660" y="3325255"/>
              <a:ext cx="7091503" cy="31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/>
                <a:t>Charte graphique à utiliser :</a:t>
              </a:r>
            </a:p>
          </p:txBody>
        </p:sp>
        <p:sp>
          <p:nvSpPr>
            <p:cNvPr id="60" name="ZoneTexte 59"/>
            <p:cNvSpPr txBox="1"/>
            <p:nvPr userDrawn="1"/>
          </p:nvSpPr>
          <p:spPr>
            <a:xfrm>
              <a:off x="9640563" y="-76092"/>
              <a:ext cx="412197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89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242</a:t>
              </a:r>
            </a:p>
          </p:txBody>
        </p:sp>
        <p:sp>
          <p:nvSpPr>
            <p:cNvPr id="61" name="ZoneTexte 60"/>
            <p:cNvSpPr txBox="1"/>
            <p:nvPr userDrawn="1"/>
          </p:nvSpPr>
          <p:spPr>
            <a:xfrm>
              <a:off x="9640001" y="354794"/>
              <a:ext cx="413320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227</a:t>
              </a:r>
            </a:p>
          </p:txBody>
        </p:sp>
        <p:sp>
          <p:nvSpPr>
            <p:cNvPr id="62" name="ZoneTexte 61"/>
            <p:cNvSpPr txBox="1"/>
            <p:nvPr userDrawn="1"/>
          </p:nvSpPr>
          <p:spPr>
            <a:xfrm>
              <a:off x="9634670" y="120232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101</a:t>
              </a:r>
            </a:p>
          </p:txBody>
        </p:sp>
        <p:sp>
          <p:nvSpPr>
            <p:cNvPr id="63" name="ZoneTexte 62"/>
            <p:cNvSpPr txBox="1"/>
            <p:nvPr userDrawn="1"/>
          </p:nvSpPr>
          <p:spPr>
            <a:xfrm>
              <a:off x="9638336" y="162638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26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46</a:t>
              </a:r>
            </a:p>
          </p:txBody>
        </p:sp>
        <p:sp>
          <p:nvSpPr>
            <p:cNvPr id="64" name="ZoneTexte 63"/>
            <p:cNvSpPr txBox="1"/>
            <p:nvPr userDrawn="1"/>
          </p:nvSpPr>
          <p:spPr>
            <a:xfrm>
              <a:off x="9634172" y="208929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</p:txBody>
        </p:sp>
        <p:sp>
          <p:nvSpPr>
            <p:cNvPr id="65" name="ZoneTexte 64"/>
            <p:cNvSpPr txBox="1"/>
            <p:nvPr userDrawn="1"/>
          </p:nvSpPr>
          <p:spPr>
            <a:xfrm>
              <a:off x="9626655" y="2518894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255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51</a:t>
              </a:r>
            </a:p>
          </p:txBody>
        </p:sp>
        <p:sp>
          <p:nvSpPr>
            <p:cNvPr id="66" name="ZoneTexte 65"/>
            <p:cNvSpPr txBox="1"/>
            <p:nvPr userDrawn="1"/>
          </p:nvSpPr>
          <p:spPr>
            <a:xfrm>
              <a:off x="9630165" y="2959592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7" name="ZoneTexte 66"/>
            <p:cNvSpPr txBox="1"/>
            <p:nvPr userDrawn="1"/>
          </p:nvSpPr>
          <p:spPr>
            <a:xfrm>
              <a:off x="9630165" y="3380690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112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</p:txBody>
        </p:sp>
        <p:sp>
          <p:nvSpPr>
            <p:cNvPr id="68" name="ZoneTexte 67"/>
            <p:cNvSpPr txBox="1"/>
            <p:nvPr userDrawn="1"/>
          </p:nvSpPr>
          <p:spPr>
            <a:xfrm>
              <a:off x="9644731" y="3817691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9" name="ZoneTexte 68"/>
            <p:cNvSpPr txBox="1"/>
            <p:nvPr userDrawn="1"/>
          </p:nvSpPr>
          <p:spPr>
            <a:xfrm>
              <a:off x="9631668" y="423878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</p:txBody>
        </p:sp>
        <p:sp>
          <p:nvSpPr>
            <p:cNvPr id="70" name="ZoneTexte 69"/>
            <p:cNvSpPr txBox="1"/>
            <p:nvPr userDrawn="1"/>
          </p:nvSpPr>
          <p:spPr>
            <a:xfrm>
              <a:off x="9638768" y="514650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</p:txBody>
        </p:sp>
        <p:sp>
          <p:nvSpPr>
            <p:cNvPr id="71" name="ZoneTexte 70"/>
            <p:cNvSpPr txBox="1"/>
            <p:nvPr userDrawn="1"/>
          </p:nvSpPr>
          <p:spPr>
            <a:xfrm>
              <a:off x="9642410" y="557481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</p:txBody>
        </p:sp>
        <p:sp>
          <p:nvSpPr>
            <p:cNvPr id="72" name="ZoneTexte 71"/>
            <p:cNvSpPr txBox="1"/>
            <p:nvPr userDrawn="1"/>
          </p:nvSpPr>
          <p:spPr>
            <a:xfrm>
              <a:off x="9646593" y="6015368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</p:txBody>
        </p:sp>
        <p:sp>
          <p:nvSpPr>
            <p:cNvPr id="73" name="ZoneTexte 72"/>
            <p:cNvSpPr txBox="1"/>
            <p:nvPr userDrawn="1"/>
          </p:nvSpPr>
          <p:spPr>
            <a:xfrm>
              <a:off x="9632100" y="643789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</p:txBody>
        </p:sp>
        <p:sp>
          <p:nvSpPr>
            <p:cNvPr id="74" name="Rectangle 73"/>
            <p:cNvSpPr/>
            <p:nvPr userDrawn="1"/>
          </p:nvSpPr>
          <p:spPr>
            <a:xfrm flipH="1">
              <a:off x="10068441" y="783235"/>
              <a:ext cx="429986" cy="429986"/>
            </a:xfrm>
            <a:prstGeom prst="rect">
              <a:avLst/>
            </a:prstGeom>
            <a:solidFill>
              <a:srgbClr val="0081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3</a:t>
              </a:r>
            </a:p>
          </p:txBody>
        </p:sp>
        <p:sp>
          <p:nvSpPr>
            <p:cNvPr id="75" name="ZoneTexte 74"/>
            <p:cNvSpPr txBox="1"/>
            <p:nvPr userDrawn="1"/>
          </p:nvSpPr>
          <p:spPr>
            <a:xfrm>
              <a:off x="9638336" y="76398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180</a:t>
              </a:r>
            </a:p>
          </p:txBody>
        </p:sp>
        <p:sp>
          <p:nvSpPr>
            <p:cNvPr id="76" name="Rectangle 75"/>
            <p:cNvSpPr/>
            <p:nvPr userDrawn="1"/>
          </p:nvSpPr>
          <p:spPr>
            <a:xfrm rot="5400000" flipH="1">
              <a:off x="10068873" y="4725777"/>
              <a:ext cx="429986" cy="42998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77" name="ZoneTexte 76"/>
            <p:cNvSpPr txBox="1"/>
            <p:nvPr userDrawn="1"/>
          </p:nvSpPr>
          <p:spPr>
            <a:xfrm>
              <a:off x="9644823" y="472513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160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ZoneTexte 40"/>
          <p:cNvSpPr txBox="1"/>
          <p:nvPr userDrawn="1"/>
        </p:nvSpPr>
        <p:spPr>
          <a:xfrm>
            <a:off x="3787599" y="7103568"/>
            <a:ext cx="4344803" cy="338532"/>
          </a:xfrm>
          <a:prstGeom prst="rect">
            <a:avLst/>
          </a:prstGeom>
          <a:noFill/>
        </p:spPr>
        <p:txBody>
          <a:bodyPr wrap="square" lIns="91418" tIns="45709" rIns="91418" bIns="4570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2016 MCA GROUPE – All rights reserved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All reproductions and/or</a:t>
            </a:r>
            <a:r>
              <a:rPr lang="en-US" sz="800" b="1" baseline="0" noProof="0" dirty="0">
                <a:solidFill>
                  <a:schemeClr val="bg1">
                    <a:lumMod val="75000"/>
                  </a:schemeClr>
                </a:solidFill>
              </a:rPr>
              <a:t> modification are prohibited without </a:t>
            </a: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authorization</a:t>
            </a:r>
          </a:p>
        </p:txBody>
      </p:sp>
      <p:pic>
        <p:nvPicPr>
          <p:cNvPr id="42" name="Image 4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57" y="268525"/>
            <a:ext cx="1475021" cy="883828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02830" cy="7559675"/>
          </a:xfrm>
          <a:prstGeom prst="rect">
            <a:avLst/>
          </a:prstGeom>
        </p:spPr>
      </p:pic>
      <p:grpSp>
        <p:nvGrpSpPr>
          <p:cNvPr id="44" name="Groupe 43"/>
          <p:cNvGrpSpPr/>
          <p:nvPr userDrawn="1"/>
        </p:nvGrpSpPr>
        <p:grpSpPr>
          <a:xfrm>
            <a:off x="10892096" y="-101600"/>
            <a:ext cx="1496302" cy="7831981"/>
            <a:chOff x="9626655" y="-76092"/>
            <a:chExt cx="1279689" cy="7105031"/>
          </a:xfrm>
        </p:grpSpPr>
        <p:sp>
          <p:nvSpPr>
            <p:cNvPr id="45" name="Rectangle 44"/>
            <p:cNvSpPr/>
            <p:nvPr/>
          </p:nvSpPr>
          <p:spPr>
            <a:xfrm rot="5400000" flipH="1">
              <a:off x="10067197" y="3392003"/>
              <a:ext cx="429986" cy="4299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6" name="Rectangle 45"/>
            <p:cNvSpPr/>
            <p:nvPr/>
          </p:nvSpPr>
          <p:spPr>
            <a:xfrm rot="5400000" flipH="1">
              <a:off x="10067197" y="2962017"/>
              <a:ext cx="429986" cy="429986"/>
            </a:xfrm>
            <a:prstGeom prst="rect">
              <a:avLst/>
            </a:prstGeom>
            <a:solidFill>
              <a:srgbClr val="CC00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7" name="Rectangle 46"/>
            <p:cNvSpPr/>
            <p:nvPr/>
          </p:nvSpPr>
          <p:spPr>
            <a:xfrm rot="5400000" flipH="1">
              <a:off x="10067197" y="2102045"/>
              <a:ext cx="429986" cy="429986"/>
            </a:xfrm>
            <a:prstGeom prst="rect">
              <a:avLst/>
            </a:prstGeom>
            <a:solidFill>
              <a:srgbClr val="FED2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10068441" y="-62562"/>
              <a:ext cx="429986" cy="429986"/>
            </a:xfrm>
            <a:prstGeom prst="rect">
              <a:avLst/>
            </a:prstGeom>
            <a:solidFill>
              <a:srgbClr val="59C6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10068441" y="1629031"/>
              <a:ext cx="429986" cy="429986"/>
            </a:xfrm>
            <a:prstGeom prst="rect">
              <a:avLst/>
            </a:prstGeom>
            <a:solidFill>
              <a:srgbClr val="001A2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10068441" y="1199045"/>
              <a:ext cx="429986" cy="429986"/>
            </a:xfrm>
            <a:prstGeom prst="rect">
              <a:avLst/>
            </a:prstGeom>
            <a:solidFill>
              <a:srgbClr val="013B6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4</a:t>
              </a:r>
            </a:p>
          </p:txBody>
        </p:sp>
        <p:sp>
          <p:nvSpPr>
            <p:cNvPr id="51" name="Rectangle 50"/>
            <p:cNvSpPr/>
            <p:nvPr/>
          </p:nvSpPr>
          <p:spPr>
            <a:xfrm rot="5400000" flipH="1">
              <a:off x="10067197" y="3821989"/>
              <a:ext cx="429986" cy="429986"/>
            </a:xfrm>
            <a:prstGeom prst="rect">
              <a:avLst/>
            </a:prstGeom>
            <a:solidFill>
              <a:srgbClr val="00CC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10068441" y="367425"/>
              <a:ext cx="429986" cy="429986"/>
            </a:xfrm>
            <a:prstGeom prst="rect">
              <a:avLst/>
            </a:prstGeom>
            <a:solidFill>
              <a:srgbClr val="00A0E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2</a:t>
              </a:r>
            </a:p>
          </p:txBody>
        </p:sp>
        <p:sp>
          <p:nvSpPr>
            <p:cNvPr id="53" name="Rectangle 52"/>
            <p:cNvSpPr/>
            <p:nvPr/>
          </p:nvSpPr>
          <p:spPr>
            <a:xfrm rot="5400000" flipH="1">
              <a:off x="10067197" y="4251975"/>
              <a:ext cx="429986" cy="429986"/>
            </a:xfrm>
            <a:prstGeom prst="rect">
              <a:avLst/>
            </a:prstGeom>
            <a:solidFill>
              <a:srgbClr val="0080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4" name="Rectangle 53"/>
            <p:cNvSpPr/>
            <p:nvPr/>
          </p:nvSpPr>
          <p:spPr>
            <a:xfrm rot="5400000" flipH="1">
              <a:off x="10067197" y="2532031"/>
              <a:ext cx="429986" cy="429986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5" name="Rectangle 54"/>
            <p:cNvSpPr/>
            <p:nvPr/>
          </p:nvSpPr>
          <p:spPr>
            <a:xfrm rot="5400000" flipH="1">
              <a:off x="10068441" y="5154110"/>
              <a:ext cx="429986" cy="4299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6" name="Rectangle 55"/>
            <p:cNvSpPr/>
            <p:nvPr/>
          </p:nvSpPr>
          <p:spPr>
            <a:xfrm rot="5400000" flipH="1">
              <a:off x="10068441" y="6444068"/>
              <a:ext cx="429986" cy="42998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5400000" flipH="1">
              <a:off x="10068441" y="6014082"/>
              <a:ext cx="429986" cy="4299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8" name="Rectangle 57"/>
            <p:cNvSpPr/>
            <p:nvPr/>
          </p:nvSpPr>
          <p:spPr>
            <a:xfrm rot="5400000" flipH="1">
              <a:off x="10068441" y="5584096"/>
              <a:ext cx="429986" cy="4299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9" name="ZoneTexte 58"/>
            <p:cNvSpPr txBox="1"/>
            <p:nvPr userDrawn="1"/>
          </p:nvSpPr>
          <p:spPr>
            <a:xfrm rot="5400000">
              <a:off x="7202660" y="3325255"/>
              <a:ext cx="7091503" cy="31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/>
                <a:t>Charte graphique à utiliser :</a:t>
              </a:r>
            </a:p>
          </p:txBody>
        </p:sp>
        <p:sp>
          <p:nvSpPr>
            <p:cNvPr id="60" name="ZoneTexte 59"/>
            <p:cNvSpPr txBox="1"/>
            <p:nvPr userDrawn="1"/>
          </p:nvSpPr>
          <p:spPr>
            <a:xfrm>
              <a:off x="9640563" y="-76092"/>
              <a:ext cx="412197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89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242</a:t>
              </a:r>
            </a:p>
          </p:txBody>
        </p:sp>
        <p:sp>
          <p:nvSpPr>
            <p:cNvPr id="61" name="ZoneTexte 60"/>
            <p:cNvSpPr txBox="1"/>
            <p:nvPr userDrawn="1"/>
          </p:nvSpPr>
          <p:spPr>
            <a:xfrm>
              <a:off x="9640001" y="354794"/>
              <a:ext cx="413320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227</a:t>
              </a:r>
            </a:p>
          </p:txBody>
        </p:sp>
        <p:sp>
          <p:nvSpPr>
            <p:cNvPr id="62" name="ZoneTexte 61"/>
            <p:cNvSpPr txBox="1"/>
            <p:nvPr userDrawn="1"/>
          </p:nvSpPr>
          <p:spPr>
            <a:xfrm>
              <a:off x="9634670" y="120232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101</a:t>
              </a:r>
            </a:p>
          </p:txBody>
        </p:sp>
        <p:sp>
          <p:nvSpPr>
            <p:cNvPr id="63" name="ZoneTexte 62"/>
            <p:cNvSpPr txBox="1"/>
            <p:nvPr userDrawn="1"/>
          </p:nvSpPr>
          <p:spPr>
            <a:xfrm>
              <a:off x="9638336" y="162638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26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46</a:t>
              </a:r>
            </a:p>
          </p:txBody>
        </p:sp>
        <p:sp>
          <p:nvSpPr>
            <p:cNvPr id="64" name="ZoneTexte 63"/>
            <p:cNvSpPr txBox="1"/>
            <p:nvPr userDrawn="1"/>
          </p:nvSpPr>
          <p:spPr>
            <a:xfrm>
              <a:off x="9634172" y="208929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</p:txBody>
        </p:sp>
        <p:sp>
          <p:nvSpPr>
            <p:cNvPr id="65" name="ZoneTexte 64"/>
            <p:cNvSpPr txBox="1"/>
            <p:nvPr userDrawn="1"/>
          </p:nvSpPr>
          <p:spPr>
            <a:xfrm>
              <a:off x="9626655" y="2518894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255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51</a:t>
              </a:r>
            </a:p>
          </p:txBody>
        </p:sp>
        <p:sp>
          <p:nvSpPr>
            <p:cNvPr id="66" name="ZoneTexte 65"/>
            <p:cNvSpPr txBox="1"/>
            <p:nvPr userDrawn="1"/>
          </p:nvSpPr>
          <p:spPr>
            <a:xfrm>
              <a:off x="9630165" y="2959592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7" name="ZoneTexte 66"/>
            <p:cNvSpPr txBox="1"/>
            <p:nvPr userDrawn="1"/>
          </p:nvSpPr>
          <p:spPr>
            <a:xfrm>
              <a:off x="9630165" y="3380690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112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</p:txBody>
        </p:sp>
        <p:sp>
          <p:nvSpPr>
            <p:cNvPr id="68" name="ZoneTexte 67"/>
            <p:cNvSpPr txBox="1"/>
            <p:nvPr userDrawn="1"/>
          </p:nvSpPr>
          <p:spPr>
            <a:xfrm>
              <a:off x="9644731" y="3817691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9" name="ZoneTexte 68"/>
            <p:cNvSpPr txBox="1"/>
            <p:nvPr userDrawn="1"/>
          </p:nvSpPr>
          <p:spPr>
            <a:xfrm>
              <a:off x="9631668" y="423878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</p:txBody>
        </p:sp>
        <p:sp>
          <p:nvSpPr>
            <p:cNvPr id="70" name="ZoneTexte 69"/>
            <p:cNvSpPr txBox="1"/>
            <p:nvPr userDrawn="1"/>
          </p:nvSpPr>
          <p:spPr>
            <a:xfrm>
              <a:off x="9638768" y="514650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</p:txBody>
        </p:sp>
        <p:sp>
          <p:nvSpPr>
            <p:cNvPr id="71" name="ZoneTexte 70"/>
            <p:cNvSpPr txBox="1"/>
            <p:nvPr userDrawn="1"/>
          </p:nvSpPr>
          <p:spPr>
            <a:xfrm>
              <a:off x="9642410" y="557481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</p:txBody>
        </p:sp>
        <p:sp>
          <p:nvSpPr>
            <p:cNvPr id="72" name="ZoneTexte 71"/>
            <p:cNvSpPr txBox="1"/>
            <p:nvPr userDrawn="1"/>
          </p:nvSpPr>
          <p:spPr>
            <a:xfrm>
              <a:off x="9646593" y="6015368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</p:txBody>
        </p:sp>
        <p:sp>
          <p:nvSpPr>
            <p:cNvPr id="73" name="ZoneTexte 72"/>
            <p:cNvSpPr txBox="1"/>
            <p:nvPr userDrawn="1"/>
          </p:nvSpPr>
          <p:spPr>
            <a:xfrm>
              <a:off x="9632100" y="643789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</p:txBody>
        </p:sp>
        <p:sp>
          <p:nvSpPr>
            <p:cNvPr id="74" name="Rectangle 73"/>
            <p:cNvSpPr/>
            <p:nvPr userDrawn="1"/>
          </p:nvSpPr>
          <p:spPr>
            <a:xfrm flipH="1">
              <a:off x="10068441" y="783235"/>
              <a:ext cx="429986" cy="429986"/>
            </a:xfrm>
            <a:prstGeom prst="rect">
              <a:avLst/>
            </a:prstGeom>
            <a:solidFill>
              <a:srgbClr val="0081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3</a:t>
              </a:r>
            </a:p>
          </p:txBody>
        </p:sp>
        <p:sp>
          <p:nvSpPr>
            <p:cNvPr id="75" name="ZoneTexte 74"/>
            <p:cNvSpPr txBox="1"/>
            <p:nvPr userDrawn="1"/>
          </p:nvSpPr>
          <p:spPr>
            <a:xfrm>
              <a:off x="9638336" y="76398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180</a:t>
              </a:r>
            </a:p>
          </p:txBody>
        </p:sp>
        <p:sp>
          <p:nvSpPr>
            <p:cNvPr id="76" name="Rectangle 75"/>
            <p:cNvSpPr/>
            <p:nvPr userDrawn="1"/>
          </p:nvSpPr>
          <p:spPr>
            <a:xfrm rot="5400000" flipH="1">
              <a:off x="10068873" y="4725777"/>
              <a:ext cx="429986" cy="42998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77" name="ZoneTexte 76"/>
            <p:cNvSpPr txBox="1"/>
            <p:nvPr userDrawn="1"/>
          </p:nvSpPr>
          <p:spPr>
            <a:xfrm>
              <a:off x="9644823" y="472513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5999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ZoneTexte 40"/>
          <p:cNvSpPr txBox="1"/>
          <p:nvPr userDrawn="1"/>
        </p:nvSpPr>
        <p:spPr>
          <a:xfrm>
            <a:off x="3787599" y="7103568"/>
            <a:ext cx="4344803" cy="338532"/>
          </a:xfrm>
          <a:prstGeom prst="rect">
            <a:avLst/>
          </a:prstGeom>
          <a:noFill/>
        </p:spPr>
        <p:txBody>
          <a:bodyPr wrap="square" lIns="91418" tIns="45709" rIns="91418" bIns="4570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2016 MCA GROUPE – All rights reserved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All reproductions and/or</a:t>
            </a:r>
            <a:r>
              <a:rPr lang="en-US" sz="800" b="1" baseline="0" noProof="0" dirty="0">
                <a:solidFill>
                  <a:schemeClr val="bg1">
                    <a:lumMod val="75000"/>
                  </a:schemeClr>
                </a:solidFill>
              </a:rPr>
              <a:t> modification are prohibited without </a:t>
            </a: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authorization</a:t>
            </a:r>
          </a:p>
        </p:txBody>
      </p:sp>
      <p:pic>
        <p:nvPicPr>
          <p:cNvPr id="42" name="Image 4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57" y="268525"/>
            <a:ext cx="1475021" cy="883828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72650" cy="7559675"/>
          </a:xfrm>
          <a:prstGeom prst="rect">
            <a:avLst/>
          </a:prstGeom>
        </p:spPr>
      </p:pic>
      <p:grpSp>
        <p:nvGrpSpPr>
          <p:cNvPr id="44" name="Groupe 43"/>
          <p:cNvGrpSpPr/>
          <p:nvPr userDrawn="1"/>
        </p:nvGrpSpPr>
        <p:grpSpPr>
          <a:xfrm>
            <a:off x="10892096" y="-101600"/>
            <a:ext cx="1496302" cy="7831981"/>
            <a:chOff x="9626655" y="-76092"/>
            <a:chExt cx="1279689" cy="7105031"/>
          </a:xfrm>
        </p:grpSpPr>
        <p:sp>
          <p:nvSpPr>
            <p:cNvPr id="45" name="Rectangle 44"/>
            <p:cNvSpPr/>
            <p:nvPr/>
          </p:nvSpPr>
          <p:spPr>
            <a:xfrm rot="5400000" flipH="1">
              <a:off x="10067197" y="3392003"/>
              <a:ext cx="429986" cy="4299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6" name="Rectangle 45"/>
            <p:cNvSpPr/>
            <p:nvPr/>
          </p:nvSpPr>
          <p:spPr>
            <a:xfrm rot="5400000" flipH="1">
              <a:off x="10067197" y="2962017"/>
              <a:ext cx="429986" cy="429986"/>
            </a:xfrm>
            <a:prstGeom prst="rect">
              <a:avLst/>
            </a:prstGeom>
            <a:solidFill>
              <a:srgbClr val="CC00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7" name="Rectangle 46"/>
            <p:cNvSpPr/>
            <p:nvPr/>
          </p:nvSpPr>
          <p:spPr>
            <a:xfrm rot="5400000" flipH="1">
              <a:off x="10067197" y="2102045"/>
              <a:ext cx="429986" cy="429986"/>
            </a:xfrm>
            <a:prstGeom prst="rect">
              <a:avLst/>
            </a:prstGeom>
            <a:solidFill>
              <a:srgbClr val="FED2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10068441" y="-62562"/>
              <a:ext cx="429986" cy="429986"/>
            </a:xfrm>
            <a:prstGeom prst="rect">
              <a:avLst/>
            </a:prstGeom>
            <a:solidFill>
              <a:srgbClr val="59C6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10068441" y="1629031"/>
              <a:ext cx="429986" cy="429986"/>
            </a:xfrm>
            <a:prstGeom prst="rect">
              <a:avLst/>
            </a:prstGeom>
            <a:solidFill>
              <a:srgbClr val="001A2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10068441" y="1199045"/>
              <a:ext cx="429986" cy="429986"/>
            </a:xfrm>
            <a:prstGeom prst="rect">
              <a:avLst/>
            </a:prstGeom>
            <a:solidFill>
              <a:srgbClr val="013B6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4</a:t>
              </a:r>
            </a:p>
          </p:txBody>
        </p:sp>
        <p:sp>
          <p:nvSpPr>
            <p:cNvPr id="51" name="Rectangle 50"/>
            <p:cNvSpPr/>
            <p:nvPr/>
          </p:nvSpPr>
          <p:spPr>
            <a:xfrm rot="5400000" flipH="1">
              <a:off x="10067197" y="3821989"/>
              <a:ext cx="429986" cy="429986"/>
            </a:xfrm>
            <a:prstGeom prst="rect">
              <a:avLst/>
            </a:prstGeom>
            <a:solidFill>
              <a:srgbClr val="00CC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10068441" y="367425"/>
              <a:ext cx="429986" cy="429986"/>
            </a:xfrm>
            <a:prstGeom prst="rect">
              <a:avLst/>
            </a:prstGeom>
            <a:solidFill>
              <a:srgbClr val="00A0E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2</a:t>
              </a:r>
            </a:p>
          </p:txBody>
        </p:sp>
        <p:sp>
          <p:nvSpPr>
            <p:cNvPr id="53" name="Rectangle 52"/>
            <p:cNvSpPr/>
            <p:nvPr/>
          </p:nvSpPr>
          <p:spPr>
            <a:xfrm rot="5400000" flipH="1">
              <a:off x="10067197" y="4251975"/>
              <a:ext cx="429986" cy="429986"/>
            </a:xfrm>
            <a:prstGeom prst="rect">
              <a:avLst/>
            </a:prstGeom>
            <a:solidFill>
              <a:srgbClr val="0080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4" name="Rectangle 53"/>
            <p:cNvSpPr/>
            <p:nvPr/>
          </p:nvSpPr>
          <p:spPr>
            <a:xfrm rot="5400000" flipH="1">
              <a:off x="10067197" y="2532031"/>
              <a:ext cx="429986" cy="429986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5" name="Rectangle 54"/>
            <p:cNvSpPr/>
            <p:nvPr/>
          </p:nvSpPr>
          <p:spPr>
            <a:xfrm rot="5400000" flipH="1">
              <a:off x="10068441" y="5154110"/>
              <a:ext cx="429986" cy="4299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6" name="Rectangle 55"/>
            <p:cNvSpPr/>
            <p:nvPr/>
          </p:nvSpPr>
          <p:spPr>
            <a:xfrm rot="5400000" flipH="1">
              <a:off x="10068441" y="6444068"/>
              <a:ext cx="429986" cy="42998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5400000" flipH="1">
              <a:off x="10068441" y="6014082"/>
              <a:ext cx="429986" cy="4299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8" name="Rectangle 57"/>
            <p:cNvSpPr/>
            <p:nvPr/>
          </p:nvSpPr>
          <p:spPr>
            <a:xfrm rot="5400000" flipH="1">
              <a:off x="10068441" y="5584096"/>
              <a:ext cx="429986" cy="4299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9" name="ZoneTexte 58"/>
            <p:cNvSpPr txBox="1"/>
            <p:nvPr userDrawn="1"/>
          </p:nvSpPr>
          <p:spPr>
            <a:xfrm rot="5400000">
              <a:off x="7202660" y="3325255"/>
              <a:ext cx="7091503" cy="31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/>
                <a:t>Charte graphique à utiliser :</a:t>
              </a:r>
            </a:p>
          </p:txBody>
        </p:sp>
        <p:sp>
          <p:nvSpPr>
            <p:cNvPr id="60" name="ZoneTexte 59"/>
            <p:cNvSpPr txBox="1"/>
            <p:nvPr userDrawn="1"/>
          </p:nvSpPr>
          <p:spPr>
            <a:xfrm>
              <a:off x="9640563" y="-76092"/>
              <a:ext cx="412197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89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242</a:t>
              </a:r>
            </a:p>
          </p:txBody>
        </p:sp>
        <p:sp>
          <p:nvSpPr>
            <p:cNvPr id="61" name="ZoneTexte 60"/>
            <p:cNvSpPr txBox="1"/>
            <p:nvPr userDrawn="1"/>
          </p:nvSpPr>
          <p:spPr>
            <a:xfrm>
              <a:off x="9640001" y="354794"/>
              <a:ext cx="413320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227</a:t>
              </a:r>
            </a:p>
          </p:txBody>
        </p:sp>
        <p:sp>
          <p:nvSpPr>
            <p:cNvPr id="62" name="ZoneTexte 61"/>
            <p:cNvSpPr txBox="1"/>
            <p:nvPr userDrawn="1"/>
          </p:nvSpPr>
          <p:spPr>
            <a:xfrm>
              <a:off x="9634670" y="120232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101</a:t>
              </a:r>
            </a:p>
          </p:txBody>
        </p:sp>
        <p:sp>
          <p:nvSpPr>
            <p:cNvPr id="63" name="ZoneTexte 62"/>
            <p:cNvSpPr txBox="1"/>
            <p:nvPr userDrawn="1"/>
          </p:nvSpPr>
          <p:spPr>
            <a:xfrm>
              <a:off x="9638336" y="162638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26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46</a:t>
              </a:r>
            </a:p>
          </p:txBody>
        </p:sp>
        <p:sp>
          <p:nvSpPr>
            <p:cNvPr id="64" name="ZoneTexte 63"/>
            <p:cNvSpPr txBox="1"/>
            <p:nvPr userDrawn="1"/>
          </p:nvSpPr>
          <p:spPr>
            <a:xfrm>
              <a:off x="9634172" y="208929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</p:txBody>
        </p:sp>
        <p:sp>
          <p:nvSpPr>
            <p:cNvPr id="65" name="ZoneTexte 64"/>
            <p:cNvSpPr txBox="1"/>
            <p:nvPr userDrawn="1"/>
          </p:nvSpPr>
          <p:spPr>
            <a:xfrm>
              <a:off x="9626655" y="2518894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255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51</a:t>
              </a:r>
            </a:p>
          </p:txBody>
        </p:sp>
        <p:sp>
          <p:nvSpPr>
            <p:cNvPr id="66" name="ZoneTexte 65"/>
            <p:cNvSpPr txBox="1"/>
            <p:nvPr userDrawn="1"/>
          </p:nvSpPr>
          <p:spPr>
            <a:xfrm>
              <a:off x="9630165" y="2959592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7" name="ZoneTexte 66"/>
            <p:cNvSpPr txBox="1"/>
            <p:nvPr userDrawn="1"/>
          </p:nvSpPr>
          <p:spPr>
            <a:xfrm>
              <a:off x="9630165" y="3380690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112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</p:txBody>
        </p:sp>
        <p:sp>
          <p:nvSpPr>
            <p:cNvPr id="68" name="ZoneTexte 67"/>
            <p:cNvSpPr txBox="1"/>
            <p:nvPr userDrawn="1"/>
          </p:nvSpPr>
          <p:spPr>
            <a:xfrm>
              <a:off x="9644731" y="3817691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9" name="ZoneTexte 68"/>
            <p:cNvSpPr txBox="1"/>
            <p:nvPr userDrawn="1"/>
          </p:nvSpPr>
          <p:spPr>
            <a:xfrm>
              <a:off x="9631668" y="423878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</p:txBody>
        </p:sp>
        <p:sp>
          <p:nvSpPr>
            <p:cNvPr id="70" name="ZoneTexte 69"/>
            <p:cNvSpPr txBox="1"/>
            <p:nvPr userDrawn="1"/>
          </p:nvSpPr>
          <p:spPr>
            <a:xfrm>
              <a:off x="9638768" y="514650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</p:txBody>
        </p:sp>
        <p:sp>
          <p:nvSpPr>
            <p:cNvPr id="71" name="ZoneTexte 70"/>
            <p:cNvSpPr txBox="1"/>
            <p:nvPr userDrawn="1"/>
          </p:nvSpPr>
          <p:spPr>
            <a:xfrm>
              <a:off x="9642410" y="557481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</p:txBody>
        </p:sp>
        <p:sp>
          <p:nvSpPr>
            <p:cNvPr id="72" name="ZoneTexte 71"/>
            <p:cNvSpPr txBox="1"/>
            <p:nvPr userDrawn="1"/>
          </p:nvSpPr>
          <p:spPr>
            <a:xfrm>
              <a:off x="9646593" y="6015368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</p:txBody>
        </p:sp>
        <p:sp>
          <p:nvSpPr>
            <p:cNvPr id="73" name="ZoneTexte 72"/>
            <p:cNvSpPr txBox="1"/>
            <p:nvPr userDrawn="1"/>
          </p:nvSpPr>
          <p:spPr>
            <a:xfrm>
              <a:off x="9632100" y="643789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</p:txBody>
        </p:sp>
        <p:sp>
          <p:nvSpPr>
            <p:cNvPr id="74" name="Rectangle 73"/>
            <p:cNvSpPr/>
            <p:nvPr userDrawn="1"/>
          </p:nvSpPr>
          <p:spPr>
            <a:xfrm flipH="1">
              <a:off x="10068441" y="783235"/>
              <a:ext cx="429986" cy="429986"/>
            </a:xfrm>
            <a:prstGeom prst="rect">
              <a:avLst/>
            </a:prstGeom>
            <a:solidFill>
              <a:srgbClr val="0081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3</a:t>
              </a:r>
            </a:p>
          </p:txBody>
        </p:sp>
        <p:sp>
          <p:nvSpPr>
            <p:cNvPr id="75" name="ZoneTexte 74"/>
            <p:cNvSpPr txBox="1"/>
            <p:nvPr userDrawn="1"/>
          </p:nvSpPr>
          <p:spPr>
            <a:xfrm>
              <a:off x="9638336" y="76398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180</a:t>
              </a:r>
            </a:p>
          </p:txBody>
        </p:sp>
        <p:sp>
          <p:nvSpPr>
            <p:cNvPr id="76" name="Rectangle 75"/>
            <p:cNvSpPr/>
            <p:nvPr userDrawn="1"/>
          </p:nvSpPr>
          <p:spPr>
            <a:xfrm rot="5400000" flipH="1">
              <a:off x="10068873" y="4725777"/>
              <a:ext cx="429986" cy="42998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77" name="ZoneTexte 76"/>
            <p:cNvSpPr txBox="1"/>
            <p:nvPr userDrawn="1"/>
          </p:nvSpPr>
          <p:spPr>
            <a:xfrm>
              <a:off x="9644823" y="472513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163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37637"/>
            <a:ext cx="1202830" cy="7597312"/>
          </a:xfrm>
          <a:prstGeom prst="rect">
            <a:avLst/>
          </a:prstGeom>
        </p:spPr>
      </p:pic>
      <p:sp>
        <p:nvSpPr>
          <p:cNvPr id="41" name="ZoneTexte 40"/>
          <p:cNvSpPr txBox="1"/>
          <p:nvPr userDrawn="1"/>
        </p:nvSpPr>
        <p:spPr>
          <a:xfrm>
            <a:off x="3787599" y="7103568"/>
            <a:ext cx="4344803" cy="338532"/>
          </a:xfrm>
          <a:prstGeom prst="rect">
            <a:avLst/>
          </a:prstGeom>
          <a:noFill/>
        </p:spPr>
        <p:txBody>
          <a:bodyPr wrap="square" lIns="91418" tIns="45709" rIns="91418" bIns="45709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2016 MCA GROUPE – All rights reserved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All reproductions and/or</a:t>
            </a:r>
            <a:r>
              <a:rPr lang="en-US" sz="800" b="1" baseline="0" noProof="0" dirty="0">
                <a:solidFill>
                  <a:schemeClr val="bg1">
                    <a:lumMod val="75000"/>
                  </a:schemeClr>
                </a:solidFill>
              </a:rPr>
              <a:t> modification are prohibited without </a:t>
            </a:r>
            <a:r>
              <a:rPr lang="en-US" sz="800" b="1" noProof="0" dirty="0">
                <a:solidFill>
                  <a:schemeClr val="bg1">
                    <a:lumMod val="75000"/>
                  </a:schemeClr>
                </a:solidFill>
              </a:rPr>
              <a:t>authorization</a:t>
            </a:r>
          </a:p>
        </p:txBody>
      </p:sp>
      <p:pic>
        <p:nvPicPr>
          <p:cNvPr id="42" name="Image 4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4257" y="268525"/>
            <a:ext cx="1475021" cy="883828"/>
          </a:xfrm>
          <a:prstGeom prst="rect">
            <a:avLst/>
          </a:prstGeom>
        </p:spPr>
      </p:pic>
      <p:grpSp>
        <p:nvGrpSpPr>
          <p:cNvPr id="44" name="Groupe 43"/>
          <p:cNvGrpSpPr/>
          <p:nvPr userDrawn="1"/>
        </p:nvGrpSpPr>
        <p:grpSpPr>
          <a:xfrm>
            <a:off x="10892096" y="-101600"/>
            <a:ext cx="1496302" cy="7831981"/>
            <a:chOff x="9626655" y="-76092"/>
            <a:chExt cx="1279689" cy="7105031"/>
          </a:xfrm>
        </p:grpSpPr>
        <p:sp>
          <p:nvSpPr>
            <p:cNvPr id="45" name="Rectangle 44"/>
            <p:cNvSpPr/>
            <p:nvPr/>
          </p:nvSpPr>
          <p:spPr>
            <a:xfrm rot="5400000" flipH="1">
              <a:off x="10067197" y="3392003"/>
              <a:ext cx="429986" cy="42998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6" name="Rectangle 45"/>
            <p:cNvSpPr/>
            <p:nvPr/>
          </p:nvSpPr>
          <p:spPr>
            <a:xfrm rot="5400000" flipH="1">
              <a:off x="10067197" y="2962017"/>
              <a:ext cx="429986" cy="429986"/>
            </a:xfrm>
            <a:prstGeom prst="rect">
              <a:avLst/>
            </a:prstGeom>
            <a:solidFill>
              <a:srgbClr val="CC00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7" name="Rectangle 46"/>
            <p:cNvSpPr/>
            <p:nvPr/>
          </p:nvSpPr>
          <p:spPr>
            <a:xfrm rot="5400000" flipH="1">
              <a:off x="10067197" y="2102045"/>
              <a:ext cx="429986" cy="429986"/>
            </a:xfrm>
            <a:prstGeom prst="rect">
              <a:avLst/>
            </a:prstGeom>
            <a:solidFill>
              <a:srgbClr val="FED2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8" name="Rectangle 47"/>
            <p:cNvSpPr/>
            <p:nvPr/>
          </p:nvSpPr>
          <p:spPr>
            <a:xfrm flipH="1">
              <a:off x="10068441" y="-62562"/>
              <a:ext cx="429986" cy="429986"/>
            </a:xfrm>
            <a:prstGeom prst="rect">
              <a:avLst/>
            </a:prstGeom>
            <a:solidFill>
              <a:srgbClr val="59C6F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1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10068441" y="1629031"/>
              <a:ext cx="429986" cy="429986"/>
            </a:xfrm>
            <a:prstGeom prst="rect">
              <a:avLst/>
            </a:prstGeom>
            <a:solidFill>
              <a:srgbClr val="001A2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5</a:t>
              </a:r>
            </a:p>
          </p:txBody>
        </p:sp>
        <p:sp>
          <p:nvSpPr>
            <p:cNvPr id="50" name="Rectangle 49"/>
            <p:cNvSpPr/>
            <p:nvPr/>
          </p:nvSpPr>
          <p:spPr>
            <a:xfrm flipH="1">
              <a:off x="10068441" y="1199045"/>
              <a:ext cx="429986" cy="429986"/>
            </a:xfrm>
            <a:prstGeom prst="rect">
              <a:avLst/>
            </a:prstGeom>
            <a:solidFill>
              <a:srgbClr val="013B6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4</a:t>
              </a:r>
            </a:p>
          </p:txBody>
        </p:sp>
        <p:sp>
          <p:nvSpPr>
            <p:cNvPr id="51" name="Rectangle 50"/>
            <p:cNvSpPr/>
            <p:nvPr/>
          </p:nvSpPr>
          <p:spPr>
            <a:xfrm rot="5400000" flipH="1">
              <a:off x="10067197" y="3821989"/>
              <a:ext cx="429986" cy="429986"/>
            </a:xfrm>
            <a:prstGeom prst="rect">
              <a:avLst/>
            </a:prstGeom>
            <a:solidFill>
              <a:srgbClr val="00CC9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2" name="Rectangle 51"/>
            <p:cNvSpPr/>
            <p:nvPr/>
          </p:nvSpPr>
          <p:spPr>
            <a:xfrm flipH="1">
              <a:off x="10068441" y="367425"/>
              <a:ext cx="429986" cy="429986"/>
            </a:xfrm>
            <a:prstGeom prst="rect">
              <a:avLst/>
            </a:prstGeom>
            <a:solidFill>
              <a:srgbClr val="00A0E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2</a:t>
              </a:r>
            </a:p>
          </p:txBody>
        </p:sp>
        <p:sp>
          <p:nvSpPr>
            <p:cNvPr id="53" name="Rectangle 52"/>
            <p:cNvSpPr/>
            <p:nvPr/>
          </p:nvSpPr>
          <p:spPr>
            <a:xfrm rot="5400000" flipH="1">
              <a:off x="10067197" y="4251975"/>
              <a:ext cx="429986" cy="429986"/>
            </a:xfrm>
            <a:prstGeom prst="rect">
              <a:avLst/>
            </a:prstGeom>
            <a:solidFill>
              <a:srgbClr val="00808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4" name="Rectangle 53"/>
            <p:cNvSpPr/>
            <p:nvPr/>
          </p:nvSpPr>
          <p:spPr>
            <a:xfrm rot="5400000" flipH="1">
              <a:off x="10067197" y="2532031"/>
              <a:ext cx="429986" cy="429986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5" name="Rectangle 54"/>
            <p:cNvSpPr/>
            <p:nvPr/>
          </p:nvSpPr>
          <p:spPr>
            <a:xfrm rot="5400000" flipH="1">
              <a:off x="10068441" y="5154110"/>
              <a:ext cx="429986" cy="42998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6" name="Rectangle 55"/>
            <p:cNvSpPr/>
            <p:nvPr/>
          </p:nvSpPr>
          <p:spPr>
            <a:xfrm rot="5400000" flipH="1">
              <a:off x="10068441" y="6444068"/>
              <a:ext cx="429986" cy="42998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5400000" flipH="1">
              <a:off x="10068441" y="6014082"/>
              <a:ext cx="429986" cy="42998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8" name="Rectangle 57"/>
            <p:cNvSpPr/>
            <p:nvPr/>
          </p:nvSpPr>
          <p:spPr>
            <a:xfrm rot="5400000" flipH="1">
              <a:off x="10068441" y="5584096"/>
              <a:ext cx="429986" cy="42998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9" name="ZoneTexte 58"/>
            <p:cNvSpPr txBox="1"/>
            <p:nvPr userDrawn="1"/>
          </p:nvSpPr>
          <p:spPr>
            <a:xfrm rot="5400000">
              <a:off x="7202660" y="3325255"/>
              <a:ext cx="7091503" cy="315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/>
                <a:t>Charte graphique à utiliser :</a:t>
              </a:r>
            </a:p>
          </p:txBody>
        </p:sp>
        <p:sp>
          <p:nvSpPr>
            <p:cNvPr id="60" name="ZoneTexte 59"/>
            <p:cNvSpPr txBox="1"/>
            <p:nvPr userDrawn="1"/>
          </p:nvSpPr>
          <p:spPr>
            <a:xfrm>
              <a:off x="9640563" y="-76092"/>
              <a:ext cx="412197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89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242</a:t>
              </a:r>
            </a:p>
          </p:txBody>
        </p:sp>
        <p:sp>
          <p:nvSpPr>
            <p:cNvPr id="61" name="ZoneTexte 60"/>
            <p:cNvSpPr txBox="1"/>
            <p:nvPr userDrawn="1"/>
          </p:nvSpPr>
          <p:spPr>
            <a:xfrm>
              <a:off x="9640001" y="354794"/>
              <a:ext cx="413320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227</a:t>
              </a:r>
            </a:p>
          </p:txBody>
        </p:sp>
        <p:sp>
          <p:nvSpPr>
            <p:cNvPr id="62" name="ZoneTexte 61"/>
            <p:cNvSpPr txBox="1"/>
            <p:nvPr userDrawn="1"/>
          </p:nvSpPr>
          <p:spPr>
            <a:xfrm>
              <a:off x="9634670" y="120232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101</a:t>
              </a:r>
            </a:p>
          </p:txBody>
        </p:sp>
        <p:sp>
          <p:nvSpPr>
            <p:cNvPr id="63" name="ZoneTexte 62"/>
            <p:cNvSpPr txBox="1"/>
            <p:nvPr userDrawn="1"/>
          </p:nvSpPr>
          <p:spPr>
            <a:xfrm>
              <a:off x="9638336" y="162638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26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46</a:t>
              </a:r>
            </a:p>
          </p:txBody>
        </p:sp>
        <p:sp>
          <p:nvSpPr>
            <p:cNvPr id="64" name="ZoneTexte 63"/>
            <p:cNvSpPr txBox="1"/>
            <p:nvPr userDrawn="1"/>
          </p:nvSpPr>
          <p:spPr>
            <a:xfrm>
              <a:off x="9634172" y="208929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</p:txBody>
        </p:sp>
        <p:sp>
          <p:nvSpPr>
            <p:cNvPr id="65" name="ZoneTexte 64"/>
            <p:cNvSpPr txBox="1"/>
            <p:nvPr userDrawn="1"/>
          </p:nvSpPr>
          <p:spPr>
            <a:xfrm>
              <a:off x="9626655" y="2518894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255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51</a:t>
              </a:r>
            </a:p>
          </p:txBody>
        </p:sp>
        <p:sp>
          <p:nvSpPr>
            <p:cNvPr id="66" name="ZoneTexte 65"/>
            <p:cNvSpPr txBox="1"/>
            <p:nvPr userDrawn="1"/>
          </p:nvSpPr>
          <p:spPr>
            <a:xfrm>
              <a:off x="9630165" y="2959592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7" name="ZoneTexte 66"/>
            <p:cNvSpPr txBox="1"/>
            <p:nvPr userDrawn="1"/>
          </p:nvSpPr>
          <p:spPr>
            <a:xfrm>
              <a:off x="9630165" y="3380690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112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48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160</a:t>
              </a:r>
            </a:p>
          </p:txBody>
        </p:sp>
        <p:sp>
          <p:nvSpPr>
            <p:cNvPr id="68" name="ZoneTexte 67"/>
            <p:cNvSpPr txBox="1"/>
            <p:nvPr userDrawn="1"/>
          </p:nvSpPr>
          <p:spPr>
            <a:xfrm>
              <a:off x="9644731" y="3817691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204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153</a:t>
              </a:r>
            </a:p>
          </p:txBody>
        </p:sp>
        <p:sp>
          <p:nvSpPr>
            <p:cNvPr id="69" name="ZoneTexte 68"/>
            <p:cNvSpPr txBox="1"/>
            <p:nvPr userDrawn="1"/>
          </p:nvSpPr>
          <p:spPr>
            <a:xfrm>
              <a:off x="9631668" y="423878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128</a:t>
              </a:r>
            </a:p>
          </p:txBody>
        </p:sp>
        <p:sp>
          <p:nvSpPr>
            <p:cNvPr id="70" name="ZoneTexte 69"/>
            <p:cNvSpPr txBox="1"/>
            <p:nvPr userDrawn="1"/>
          </p:nvSpPr>
          <p:spPr>
            <a:xfrm>
              <a:off x="9638768" y="5146506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191</a:t>
              </a:r>
            </a:p>
          </p:txBody>
        </p:sp>
        <p:sp>
          <p:nvSpPr>
            <p:cNvPr id="71" name="ZoneTexte 70"/>
            <p:cNvSpPr txBox="1"/>
            <p:nvPr userDrawn="1"/>
          </p:nvSpPr>
          <p:spPr>
            <a:xfrm>
              <a:off x="9642410" y="557481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127</a:t>
              </a:r>
            </a:p>
          </p:txBody>
        </p:sp>
        <p:sp>
          <p:nvSpPr>
            <p:cNvPr id="72" name="ZoneTexte 71"/>
            <p:cNvSpPr txBox="1"/>
            <p:nvPr userDrawn="1"/>
          </p:nvSpPr>
          <p:spPr>
            <a:xfrm>
              <a:off x="9646593" y="6015368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64</a:t>
              </a:r>
            </a:p>
          </p:txBody>
        </p:sp>
        <p:sp>
          <p:nvSpPr>
            <p:cNvPr id="73" name="ZoneTexte 72"/>
            <p:cNvSpPr txBox="1"/>
            <p:nvPr userDrawn="1"/>
          </p:nvSpPr>
          <p:spPr>
            <a:xfrm>
              <a:off x="9632100" y="643789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13</a:t>
              </a:r>
            </a:p>
          </p:txBody>
        </p:sp>
        <p:sp>
          <p:nvSpPr>
            <p:cNvPr id="74" name="Rectangle 73"/>
            <p:cNvSpPr/>
            <p:nvPr userDrawn="1"/>
          </p:nvSpPr>
          <p:spPr>
            <a:xfrm flipH="1">
              <a:off x="10068441" y="783235"/>
              <a:ext cx="429986" cy="429986"/>
            </a:xfrm>
            <a:prstGeom prst="rect">
              <a:avLst/>
            </a:prstGeom>
            <a:solidFill>
              <a:srgbClr val="0081B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800" dirty="0"/>
                <a:t>3</a:t>
              </a:r>
            </a:p>
          </p:txBody>
        </p:sp>
        <p:sp>
          <p:nvSpPr>
            <p:cNvPr id="75" name="ZoneTexte 74"/>
            <p:cNvSpPr txBox="1"/>
            <p:nvPr userDrawn="1"/>
          </p:nvSpPr>
          <p:spPr>
            <a:xfrm>
              <a:off x="9638336" y="763987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0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129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180</a:t>
              </a:r>
            </a:p>
          </p:txBody>
        </p:sp>
        <p:sp>
          <p:nvSpPr>
            <p:cNvPr id="76" name="Rectangle 75"/>
            <p:cNvSpPr/>
            <p:nvPr userDrawn="1"/>
          </p:nvSpPr>
          <p:spPr>
            <a:xfrm rot="5400000" flipH="1">
              <a:off x="10068873" y="4725777"/>
              <a:ext cx="429986" cy="429986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77" name="ZoneTexte 76"/>
            <p:cNvSpPr txBox="1"/>
            <p:nvPr userDrawn="1"/>
          </p:nvSpPr>
          <p:spPr>
            <a:xfrm>
              <a:off x="9644823" y="4725139"/>
              <a:ext cx="429986" cy="3978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  <a:p>
              <a:pPr algn="ctr">
                <a:lnSpc>
                  <a:spcPts val="900"/>
                </a:lnSpc>
              </a:pPr>
              <a:r>
                <a:rPr lang="fr-FR" sz="1050" dirty="0"/>
                <a:t>217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890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  <p:sldLayoutId id="2147483796" r:id="rId2"/>
    <p:sldLayoutId id="2147483797" r:id="rId3"/>
    <p:sldLayoutId id="2147483798" r:id="rId4"/>
  </p:sldLayoutIdLst>
  <p:hf hdr="0" ftr="0" dt="0"/>
  <p:txStyles>
    <p:titleStyle>
      <a:lvl1pPr algn="l" defTabSz="1007943" rtl="0" eaLnBrk="1" latinLnBrk="0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986" indent="-251986" algn="l" defTabSz="1007943" rtl="0" eaLnBrk="1" latinLnBrk="0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+mn-ea"/>
          <a:cs typeface="+mn-cs"/>
        </a:defRPr>
      </a:lvl1pPr>
      <a:lvl2pPr marL="75595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6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re 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Java community</a:t>
            </a:r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/>
              <a:t>MCA Nederland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TDD </a:t>
            </a:r>
            <a:r>
              <a:rPr lang="nl-NL" dirty="0" err="1"/>
              <a:t>Introduction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07/08/2018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8418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310-522E-4EF1-AA02-9C62DE1E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126" y="314418"/>
            <a:ext cx="6640206" cy="424732"/>
          </a:xfrm>
        </p:spPr>
        <p:txBody>
          <a:bodyPr/>
          <a:lstStyle/>
          <a:p>
            <a:r>
              <a:rPr lang="pt-BR" dirty="0"/>
              <a:t>Simple live example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413BE-54FD-4C65-8FFB-231B5DCE26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TDD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894150-CF9C-4FFC-84BB-990D80A910F8}"/>
              </a:ext>
            </a:extLst>
          </p:cNvPr>
          <p:cNvSpPr txBox="1">
            <a:spLocks/>
          </p:cNvSpPr>
          <p:nvPr/>
        </p:nvSpPr>
        <p:spPr>
          <a:xfrm>
            <a:off x="1767120" y="2200529"/>
            <a:ext cx="10515600" cy="4351338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/>
              <a:t>Create a new method that returns the TDD author’s name</a:t>
            </a:r>
            <a:endParaRPr lang="en-US" sz="2800" dirty="0"/>
          </a:p>
        </p:txBody>
      </p:sp>
      <p:pic>
        <p:nvPicPr>
          <p:cNvPr id="7" name="Image 67">
            <a:extLst>
              <a:ext uri="{FF2B5EF4-FFF2-40B4-BE49-F238E27FC236}">
                <a16:creationId xmlns:a16="http://schemas.microsoft.com/office/drawing/2014/main" id="{BF068B87-7F44-4AE7-8108-E45868173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22" y="408832"/>
            <a:ext cx="516397" cy="5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104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310-522E-4EF1-AA02-9C62DE1E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413BE-54FD-4C65-8FFB-231B5DCE26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TDD</a:t>
            </a:r>
            <a:endParaRPr lang="en-US" dirty="0"/>
          </a:p>
        </p:txBody>
      </p:sp>
      <p:pic>
        <p:nvPicPr>
          <p:cNvPr id="5" name="Image 7">
            <a:extLst>
              <a:ext uri="{FF2B5EF4-FFF2-40B4-BE49-F238E27FC236}">
                <a16:creationId xmlns:a16="http://schemas.microsoft.com/office/drawing/2014/main" id="{DD5DFC5B-0F01-4944-9239-0C02C70E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29" t="3500" r="9653" b="19234"/>
          <a:stretch/>
        </p:blipFill>
        <p:spPr>
          <a:xfrm>
            <a:off x="942188" y="402000"/>
            <a:ext cx="487806" cy="47279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7894150-CF9C-4FFC-84BB-990D80A910F8}"/>
              </a:ext>
            </a:extLst>
          </p:cNvPr>
          <p:cNvSpPr txBox="1">
            <a:spLocks/>
          </p:cNvSpPr>
          <p:nvPr/>
        </p:nvSpPr>
        <p:spPr>
          <a:xfrm>
            <a:off x="1767120" y="2200529"/>
            <a:ext cx="10515600" cy="4351338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/>
              <a:t>Today I learned ...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3462428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310-522E-4EF1-AA02-9C62DE1E3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413BE-54FD-4C65-8FFB-231B5DCE26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TDD</a:t>
            </a:r>
            <a:endParaRPr lang="en-US" dirty="0"/>
          </a:p>
        </p:txBody>
      </p:sp>
      <p:pic>
        <p:nvPicPr>
          <p:cNvPr id="4" name="Image 5">
            <a:extLst>
              <a:ext uri="{FF2B5EF4-FFF2-40B4-BE49-F238E27FC236}">
                <a16:creationId xmlns:a16="http://schemas.microsoft.com/office/drawing/2014/main" id="{AD3580D8-22B4-439E-9FE3-0621F32EAD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5473" y="471460"/>
            <a:ext cx="510326" cy="3911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A655EB-CDDC-4081-9A45-847935447FA8}"/>
              </a:ext>
            </a:extLst>
          </p:cNvPr>
          <p:cNvSpPr txBox="1">
            <a:spLocks/>
          </p:cNvSpPr>
          <p:nvPr/>
        </p:nvSpPr>
        <p:spPr>
          <a:xfrm>
            <a:off x="1767120" y="2200529"/>
            <a:ext cx="10515600" cy="4351338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/>
              <a:t>Introduction</a:t>
            </a:r>
          </a:p>
          <a:p>
            <a:r>
              <a:rPr lang="pt-BR" sz="2800" dirty="0"/>
              <a:t>What does it means ?</a:t>
            </a:r>
          </a:p>
          <a:p>
            <a:r>
              <a:rPr lang="pt-BR" sz="2800" dirty="0"/>
              <a:t>What is it ?</a:t>
            </a:r>
          </a:p>
          <a:p>
            <a:r>
              <a:rPr lang="pt-BR" sz="2800" dirty="0"/>
              <a:t>TDD Cycle</a:t>
            </a:r>
          </a:p>
          <a:p>
            <a:r>
              <a:rPr lang="pt-BR" sz="2800" dirty="0"/>
              <a:t>TDD Laws</a:t>
            </a:r>
          </a:p>
          <a:p>
            <a:r>
              <a:rPr lang="pt-BR" sz="2800" dirty="0"/>
              <a:t>TDD Quote</a:t>
            </a:r>
          </a:p>
          <a:p>
            <a:r>
              <a:rPr lang="pt-BR" sz="2800" dirty="0"/>
              <a:t>Simple live example</a:t>
            </a:r>
          </a:p>
          <a:p>
            <a:r>
              <a:rPr lang="pt-BR" sz="2800" dirty="0"/>
              <a:t>Conclusion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3228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310-522E-4EF1-AA02-9C62DE1E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126" y="314418"/>
            <a:ext cx="6640206" cy="424732"/>
          </a:xfrm>
        </p:spPr>
        <p:txBody>
          <a:bodyPr/>
          <a:lstStyle/>
          <a:p>
            <a:r>
              <a:rPr lang="pt-BR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413BE-54FD-4C65-8FFB-231B5DCE26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TDD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AA655EB-CDDC-4081-9A45-847935447FA8}"/>
              </a:ext>
            </a:extLst>
          </p:cNvPr>
          <p:cNvSpPr txBox="1">
            <a:spLocks/>
          </p:cNvSpPr>
          <p:nvPr/>
        </p:nvSpPr>
        <p:spPr>
          <a:xfrm>
            <a:off x="1767120" y="2200529"/>
            <a:ext cx="10515600" cy="4351338"/>
          </a:xfrm>
          <a:prstGeom prst="rect">
            <a:avLst/>
          </a:prstGeom>
        </p:spPr>
        <p:txBody>
          <a:bodyPr/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/>
              <a:t>Can you test your big decisions before doing it ?</a:t>
            </a:r>
          </a:p>
          <a:p>
            <a:endParaRPr lang="en-US" sz="2800" dirty="0"/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779E7C25-6C9F-4E69-947C-5FAABE3009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629" t="3500" r="9653" b="19234"/>
          <a:stretch/>
        </p:blipFill>
        <p:spPr>
          <a:xfrm>
            <a:off x="942188" y="402000"/>
            <a:ext cx="487806" cy="4727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778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310-522E-4EF1-AA02-9C62DE1E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126" y="314418"/>
            <a:ext cx="6640206" cy="424732"/>
          </a:xfrm>
        </p:spPr>
        <p:txBody>
          <a:bodyPr/>
          <a:lstStyle/>
          <a:p>
            <a:r>
              <a:rPr lang="pt-BR" dirty="0"/>
              <a:t>What does it means 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413BE-54FD-4C65-8FFB-231B5DCE26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TDD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FA541D-0480-46B0-9CA4-EC0A21AD8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975" y="2890182"/>
            <a:ext cx="10691813" cy="1779310"/>
          </a:xfrm>
          <a:prstGeom prst="rect">
            <a:avLst/>
          </a:prstGeom>
        </p:spPr>
      </p:pic>
      <p:pic>
        <p:nvPicPr>
          <p:cNvPr id="6" name="Image 67">
            <a:extLst>
              <a:ext uri="{FF2B5EF4-FFF2-40B4-BE49-F238E27FC236}">
                <a16:creationId xmlns:a16="http://schemas.microsoft.com/office/drawing/2014/main" id="{F37B1BF7-23F9-4703-B561-70FE13429A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22" y="408832"/>
            <a:ext cx="516397" cy="5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1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310-522E-4EF1-AA02-9C62DE1E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126" y="314418"/>
            <a:ext cx="6640206" cy="424732"/>
          </a:xfrm>
        </p:spPr>
        <p:txBody>
          <a:bodyPr/>
          <a:lstStyle/>
          <a:p>
            <a:r>
              <a:rPr lang="pt-BR" dirty="0"/>
              <a:t>What is it 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413BE-54FD-4C65-8FFB-231B5DCE26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TDD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BB3D75-7B8B-49FB-AC41-00DD88A4F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89" y="2750550"/>
            <a:ext cx="10691813" cy="2058573"/>
          </a:xfrm>
          <a:prstGeom prst="rect">
            <a:avLst/>
          </a:prstGeom>
        </p:spPr>
      </p:pic>
      <p:pic>
        <p:nvPicPr>
          <p:cNvPr id="7" name="Image 67">
            <a:extLst>
              <a:ext uri="{FF2B5EF4-FFF2-40B4-BE49-F238E27FC236}">
                <a16:creationId xmlns:a16="http://schemas.microsoft.com/office/drawing/2014/main" id="{AD5F2742-CE84-4A5C-99BA-95D41BAD88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22" y="408832"/>
            <a:ext cx="516397" cy="5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69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310-522E-4EF1-AA02-9C62DE1E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126" y="314418"/>
            <a:ext cx="6640206" cy="424732"/>
          </a:xfrm>
        </p:spPr>
        <p:txBody>
          <a:bodyPr/>
          <a:lstStyle/>
          <a:p>
            <a:r>
              <a:rPr lang="pt-BR" dirty="0"/>
              <a:t>TDD Cycle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413BE-54FD-4C65-8FFB-231B5DCE26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TDD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55C2FD-A254-47A6-89B7-5AB965FC09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41" y="1384376"/>
            <a:ext cx="9846963" cy="5564991"/>
          </a:xfrm>
          <a:prstGeom prst="rect">
            <a:avLst/>
          </a:prstGeom>
        </p:spPr>
      </p:pic>
      <p:pic>
        <p:nvPicPr>
          <p:cNvPr id="6" name="Image 1">
            <a:extLst>
              <a:ext uri="{FF2B5EF4-FFF2-40B4-BE49-F238E27FC236}">
                <a16:creationId xmlns:a16="http://schemas.microsoft.com/office/drawing/2014/main" id="{83B0F414-025A-41A1-96A2-AB946CDF55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r="3847" b="12821"/>
          <a:stretch/>
        </p:blipFill>
        <p:spPr>
          <a:xfrm>
            <a:off x="940354" y="435745"/>
            <a:ext cx="483251" cy="4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37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310-522E-4EF1-AA02-9C62DE1E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126" y="314418"/>
            <a:ext cx="6640206" cy="424732"/>
          </a:xfrm>
        </p:spPr>
        <p:txBody>
          <a:bodyPr/>
          <a:lstStyle/>
          <a:p>
            <a:r>
              <a:rPr lang="pt-BR" dirty="0"/>
              <a:t>TDD Cycle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413BE-54FD-4C65-8FFB-231B5DCE26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TDD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DBCA12-D2D2-42E3-ACE8-BFFE68D7E3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94" y="2465387"/>
            <a:ext cx="3400425" cy="2628900"/>
          </a:xfrm>
          <a:prstGeom prst="rect">
            <a:avLst/>
          </a:prstGeom>
        </p:spPr>
      </p:pic>
      <p:pic>
        <p:nvPicPr>
          <p:cNvPr id="6" name="Image 1">
            <a:extLst>
              <a:ext uri="{FF2B5EF4-FFF2-40B4-BE49-F238E27FC236}">
                <a16:creationId xmlns:a16="http://schemas.microsoft.com/office/drawing/2014/main" id="{CED72BCB-457B-437D-B608-F22CE99526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r="3847" b="12821"/>
          <a:stretch/>
        </p:blipFill>
        <p:spPr>
          <a:xfrm>
            <a:off x="940354" y="435745"/>
            <a:ext cx="483251" cy="4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095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310-522E-4EF1-AA02-9C62DE1E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126" y="314418"/>
            <a:ext cx="6640206" cy="424732"/>
          </a:xfrm>
        </p:spPr>
        <p:txBody>
          <a:bodyPr/>
          <a:lstStyle/>
          <a:p>
            <a:r>
              <a:rPr lang="pt-BR" dirty="0"/>
              <a:t>TDD Laws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413BE-54FD-4C65-8FFB-231B5DCE26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TDD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030742-B076-47D1-8611-9F588D837A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20" y="2253676"/>
            <a:ext cx="9541003" cy="3047425"/>
          </a:xfrm>
          <a:prstGeom prst="rect">
            <a:avLst/>
          </a:prstGeom>
        </p:spPr>
      </p:pic>
      <p:pic>
        <p:nvPicPr>
          <p:cNvPr id="7" name="Image 1">
            <a:extLst>
              <a:ext uri="{FF2B5EF4-FFF2-40B4-BE49-F238E27FC236}">
                <a16:creationId xmlns:a16="http://schemas.microsoft.com/office/drawing/2014/main" id="{D0CAFC53-60FB-4824-BD23-FE7F0B750F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r="3847" b="12821"/>
          <a:stretch/>
        </p:blipFill>
        <p:spPr>
          <a:xfrm>
            <a:off x="940354" y="435745"/>
            <a:ext cx="483251" cy="46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174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AE310-522E-4EF1-AA02-9C62DE1E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126" y="314418"/>
            <a:ext cx="6640206" cy="424732"/>
          </a:xfrm>
        </p:spPr>
        <p:txBody>
          <a:bodyPr/>
          <a:lstStyle/>
          <a:p>
            <a:r>
              <a:rPr lang="pt-BR" dirty="0"/>
              <a:t>TDD Quote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413BE-54FD-4C65-8FFB-231B5DCE26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TDD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663310-54A1-446E-98A1-9E1F707B9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120" y="2894172"/>
            <a:ext cx="10691813" cy="1771330"/>
          </a:xfrm>
          <a:prstGeom prst="rect">
            <a:avLst/>
          </a:prstGeom>
        </p:spPr>
      </p:pic>
      <p:pic>
        <p:nvPicPr>
          <p:cNvPr id="6" name="Image 67">
            <a:extLst>
              <a:ext uri="{FF2B5EF4-FFF2-40B4-BE49-F238E27FC236}">
                <a16:creationId xmlns:a16="http://schemas.microsoft.com/office/drawing/2014/main" id="{0CE8987A-F296-4DF8-82AF-66DB6EB905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22" y="408832"/>
            <a:ext cx="516397" cy="51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809046"/>
      </p:ext>
    </p:extLst>
  </p:cSld>
  <p:clrMapOvr>
    <a:masterClrMapping/>
  </p:clrMapOvr>
</p:sld>
</file>

<file path=ppt/theme/theme1.xml><?xml version="1.0" encoding="utf-8"?>
<a:theme xmlns:a="http://schemas.openxmlformats.org/drawingml/2006/main" name="PAGE TITR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AGE PLAN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PAGE CONTENU (AUTOMOBILE)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AGE CONTENU (NUCLEAIRE)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AGE CONTENU (AERONAUTIQUE)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PAGE CONTENU (FERROVIAIRE)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PAGE CONTENU (ELECTRONIQUE)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9501</TotalTime>
  <Words>85</Words>
  <Application>Microsoft Office PowerPoint</Application>
  <PresentationFormat>Custom</PresentationFormat>
  <Paragraphs>36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PAGE TITRE</vt:lpstr>
      <vt:lpstr>PAGE PLAN</vt:lpstr>
      <vt:lpstr>PAGE CONTENU (AUTOMOBILE)</vt:lpstr>
      <vt:lpstr>PAGE CONTENU (NUCLEAIRE)</vt:lpstr>
      <vt:lpstr>PAGE CONTENU (AERONAUTIQUE)</vt:lpstr>
      <vt:lpstr>PAGE CONTENU (FERROVIAIRE)</vt:lpstr>
      <vt:lpstr>PAGE CONTENU (ELECTRONIQUE)</vt:lpstr>
      <vt:lpstr>Java community</vt:lpstr>
      <vt:lpstr>Agenda</vt:lpstr>
      <vt:lpstr>Introduction</vt:lpstr>
      <vt:lpstr>What does it means ?</vt:lpstr>
      <vt:lpstr>What is it ?</vt:lpstr>
      <vt:lpstr>TDD Cycle</vt:lpstr>
      <vt:lpstr>TDD Cycle</vt:lpstr>
      <vt:lpstr>TDD Laws</vt:lpstr>
      <vt:lpstr>TDD Quote</vt:lpstr>
      <vt:lpstr>Simple live example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NCA. CALECA</dc:creator>
  <cp:lastModifiedBy>Thiago Henrique Braga</cp:lastModifiedBy>
  <cp:revision>520</cp:revision>
  <cp:lastPrinted>2015-12-11T11:17:05Z</cp:lastPrinted>
  <dcterms:created xsi:type="dcterms:W3CDTF">2015-10-14T12:28:58Z</dcterms:created>
  <dcterms:modified xsi:type="dcterms:W3CDTF">2018-08-21T08:14:26Z</dcterms:modified>
</cp:coreProperties>
</file>